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handoutMasterIdLst>
    <p:handoutMasterId r:id="rId19"/>
  </p:handoutMasterIdLst>
  <p:sldIdLst>
    <p:sldId id="256" r:id="rId5"/>
    <p:sldId id="258" r:id="rId6"/>
    <p:sldId id="259" r:id="rId7"/>
    <p:sldId id="283" r:id="rId8"/>
    <p:sldId id="285" r:id="rId9"/>
    <p:sldId id="286" r:id="rId10"/>
    <p:sldId id="284" r:id="rId11"/>
    <p:sldId id="261" r:id="rId12"/>
    <p:sldId id="265" r:id="rId13"/>
    <p:sldId id="287" r:id="rId14"/>
    <p:sldId id="262" r:id="rId15"/>
    <p:sldId id="272" r:id="rId16"/>
    <p:sldId id="277" r:id="rId17"/>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11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3164"/>
    <a:srgbClr val="225B5F"/>
    <a:srgbClr val="E6E6E6"/>
    <a:srgbClr val="0F1722"/>
    <a:srgbClr val="348151"/>
    <a:srgbClr val="1B24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p:scale>
          <a:sx n="67" d="100"/>
          <a:sy n="67" d="100"/>
        </p:scale>
        <p:origin x="644" y="56"/>
      </p:cViewPr>
      <p:guideLst>
        <p:guide orient="horz" pos="2160"/>
        <p:guide pos="3840"/>
        <p:guide orient="horz" pos="3113"/>
      </p:guideLst>
    </p:cSldViewPr>
  </p:slideViewPr>
  <p:notesTextViewPr>
    <p:cViewPr>
      <p:scale>
        <a:sx n="1" d="1"/>
        <a:sy n="1" d="1"/>
      </p:scale>
      <p:origin x="0" y="0"/>
    </p:cViewPr>
  </p:notesTextViewPr>
  <p:sorterViewPr>
    <p:cViewPr>
      <p:scale>
        <a:sx n="66" d="100"/>
        <a:sy n="66" d="100"/>
      </p:scale>
      <p:origin x="0" y="0"/>
    </p:cViewPr>
  </p:sorter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E4FC509-A25D-4AC1-956B-244FAC61AF2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1EDCBDF-04F2-4646-A118-9A2CBABEDF9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DA3C146-E2BA-41EA-8AE9-0C67692768F2}" type="datetimeFigureOut">
              <a:rPr lang="en-US" smtClean="0"/>
              <a:t>3/31/2021</a:t>
            </a:fld>
            <a:endParaRPr lang="en-US" dirty="0"/>
          </a:p>
        </p:txBody>
      </p:sp>
      <p:sp>
        <p:nvSpPr>
          <p:cNvPr id="4" name="Footer Placeholder 3">
            <a:extLst>
              <a:ext uri="{FF2B5EF4-FFF2-40B4-BE49-F238E27FC236}">
                <a16:creationId xmlns:a16="http://schemas.microsoft.com/office/drawing/2014/main" id="{95BD4EF4-9023-4CAF-937E-F78CF009DB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0300887-CA61-4CEF-BD28-E51D6F957D7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A00C303-0EDA-42E1-9745-6C6A39A7B5C4}" type="slidenum">
              <a:rPr lang="en-US" smtClean="0"/>
              <a:t>‹#›</a:t>
            </a:fld>
            <a:endParaRPr lang="en-US" dirty="0"/>
          </a:p>
        </p:txBody>
      </p:sp>
    </p:spTree>
    <p:extLst>
      <p:ext uri="{BB962C8B-B14F-4D97-AF65-F5344CB8AC3E}">
        <p14:creationId xmlns:p14="http://schemas.microsoft.com/office/powerpoint/2010/main" val="301676646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png>
</file>

<file path=ppt/media/image20.png>
</file>

<file path=ppt/media/image21.jpeg>
</file>

<file path=ppt/media/image3.svg>
</file>

<file path=ppt/media/image4.png>
</file>

<file path=ppt/media/image5.sv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7D3EB6-8099-4744-9273-C8C1DD61A2EA}" type="datetimeFigureOut">
              <a:rPr lang="en-US" noProof="0" smtClean="0"/>
              <a:t>3/31/2021</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C40A10-6036-4879-816D-55C01FC94846}" type="slidenum">
              <a:rPr lang="en-US" noProof="0" smtClean="0"/>
              <a:t>‹#›</a:t>
            </a:fld>
            <a:endParaRPr lang="en-US" noProof="0" dirty="0"/>
          </a:p>
        </p:txBody>
      </p:sp>
    </p:spTree>
    <p:extLst>
      <p:ext uri="{BB962C8B-B14F-4D97-AF65-F5344CB8AC3E}">
        <p14:creationId xmlns:p14="http://schemas.microsoft.com/office/powerpoint/2010/main" val="765739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Logo">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anchor="b"/>
          <a:lstStyle>
            <a:lvl1pPr algn="ctr">
              <a:defRPr sz="6000"/>
            </a:lvl1pPr>
          </a:lstStyle>
          <a:p>
            <a:r>
              <a:rPr lang="en-US" noProof="0"/>
              <a:t>CLICK TO EDIT MASTER TITLE STYLE</a:t>
            </a:r>
          </a:p>
        </p:txBody>
      </p:sp>
      <p:sp>
        <p:nvSpPr>
          <p:cNvPr id="4" name="Date Placeholder 3">
            <a:extLst>
              <a:ext uri="{FF2B5EF4-FFF2-40B4-BE49-F238E27FC236}">
                <a16:creationId xmlns:a16="http://schemas.microsoft.com/office/drawing/2014/main" id="{7E17A3CB-B083-4E49-9123-A5E47559DCDB}"/>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A8C4102C-4609-416C-A808-0FFE0051DAA1}"/>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7" name="Rectangle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Subtitle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0" name="Picture Placeholder 9">
            <a:extLst>
              <a:ext uri="{FF2B5EF4-FFF2-40B4-BE49-F238E27FC236}">
                <a16:creationId xmlns:a16="http://schemas.microsoft.com/office/drawing/2014/main" id="{EA313B4B-5B98-4B33-885A-DF7669E72D7A}"/>
              </a:ext>
            </a:extLst>
          </p:cNvPr>
          <p:cNvSpPr>
            <a:spLocks noGrp="1"/>
          </p:cNvSpPr>
          <p:nvPr>
            <p:ph type="pic" sz="quarter" idx="13"/>
          </p:nvPr>
        </p:nvSpPr>
        <p:spPr>
          <a:xfrm>
            <a:off x="5355336" y="1172982"/>
            <a:ext cx="1481328" cy="758952"/>
          </a:xfrm>
        </p:spPr>
        <p:txBody>
          <a:bodyPr anchor="ctr" anchorCtr="0">
            <a:normAutofit/>
          </a:bodyPr>
          <a:lstStyle>
            <a:lvl1pPr marL="0" indent="0" algn="ctr">
              <a:buNone/>
              <a:defRPr sz="14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676B4374-8F24-43DE-860D-E5C6EA850AB4}"/>
              </a:ext>
            </a:extLst>
          </p:cNvPr>
          <p:cNvGrpSpPr/>
          <p:nvPr userDrawn="1"/>
        </p:nvGrpSpPr>
        <p:grpSpPr>
          <a:xfrm>
            <a:off x="3619265" y="2253996"/>
            <a:ext cx="4953471" cy="100584"/>
            <a:chOff x="3631692" y="2253996"/>
            <a:chExt cx="4953471" cy="100584"/>
          </a:xfrm>
        </p:grpSpPr>
        <p:sp>
          <p:nvSpPr>
            <p:cNvPr id="11" name="Oval 10">
              <a:extLst>
                <a:ext uri="{FF2B5EF4-FFF2-40B4-BE49-F238E27FC236}">
                  <a16:creationId xmlns:a16="http://schemas.microsoft.com/office/drawing/2014/main" id="{585C7755-9394-4129-AB48-1AC32DA80C75}"/>
                </a:ext>
              </a:extLst>
            </p:cNvPr>
            <p:cNvSpPr/>
            <p:nvPr userDrawn="1"/>
          </p:nvSpPr>
          <p:spPr>
            <a:xfrm>
              <a:off x="363169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64C71ABE-575A-48CF-82B1-EDE8535F3993}"/>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3C1EA63-78B2-4715-B4DC-63D98AC7F354}"/>
                </a:ext>
              </a:extLst>
            </p:cNvPr>
            <p:cNvSpPr/>
            <p:nvPr userDrawn="1"/>
          </p:nvSpPr>
          <p:spPr>
            <a:xfrm>
              <a:off x="8484579"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6" name="Group 15">
            <a:extLst>
              <a:ext uri="{FF2B5EF4-FFF2-40B4-BE49-F238E27FC236}">
                <a16:creationId xmlns:a16="http://schemas.microsoft.com/office/drawing/2014/main" id="{E9BB74A1-0BEA-4AD8-8138-0641A45D8B40}"/>
              </a:ext>
            </a:extLst>
          </p:cNvPr>
          <p:cNvGrpSpPr/>
          <p:nvPr userDrawn="1"/>
        </p:nvGrpSpPr>
        <p:grpSpPr>
          <a:xfrm>
            <a:off x="4652581" y="5305363"/>
            <a:ext cx="2886839" cy="100584"/>
            <a:chOff x="3631690" y="2253996"/>
            <a:chExt cx="5028467" cy="100584"/>
          </a:xfrm>
        </p:grpSpPr>
        <p:sp>
          <p:nvSpPr>
            <p:cNvPr id="17" name="Oval 16">
              <a:extLst>
                <a:ext uri="{FF2B5EF4-FFF2-40B4-BE49-F238E27FC236}">
                  <a16:creationId xmlns:a16="http://schemas.microsoft.com/office/drawing/2014/main" id="{73D0026E-5270-4C52-A1AF-5631E8192DCD}"/>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A6085D92-5F70-4097-A2FF-C15B13788D08}"/>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BE68EB6C-48D0-4EBF-8541-926D16790F52}"/>
                </a:ext>
              </a:extLst>
            </p:cNvPr>
            <p:cNvSpPr/>
            <p:nvPr userDrawn="1"/>
          </p:nvSpPr>
          <p:spPr>
            <a:xfrm>
              <a:off x="8484578"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34246382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umbers 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p:nvPr>
        </p:nvSpPr>
        <p:spPr>
          <a:xfrm>
            <a:off x="4292016" y="707529"/>
            <a:ext cx="7118056" cy="569086"/>
          </a:xfrm>
        </p:spPr>
        <p:txBody>
          <a:bodyPr lIns="0" tIns="0" rIns="0" bIns="0" anchor="b">
            <a:normAutofit/>
          </a:bodyPr>
          <a:lstStyle>
            <a:lvl1pPr algn="l">
              <a:defRPr sz="3600"/>
            </a:lvl1pPr>
          </a:lstStyle>
          <a:p>
            <a:r>
              <a:rPr lang="en-US" noProof="0"/>
              <a:t>Click to edit Master title style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4292016" y="1625821"/>
            <a:ext cx="7096709" cy="978407"/>
          </a:xfrm>
        </p:spPr>
        <p:txBody>
          <a:bodyPr lIns="0" tIns="0" rIns="0" bIns="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4314481" y="1375202"/>
            <a:ext cx="7877519" cy="100800"/>
            <a:chOff x="245550" y="3240138"/>
            <a:chExt cx="4015976" cy="100800"/>
          </a:xfrm>
        </p:grpSpPr>
        <p:cxnSp>
          <p:nvCxnSpPr>
            <p:cNvPr id="12" name="Straight Connector 11">
              <a:extLst>
                <a:ext uri="{FF2B5EF4-FFF2-40B4-BE49-F238E27FC236}">
                  <a16:creationId xmlns:a16="http://schemas.microsoft.com/office/drawing/2014/main" id="{370B72A7-B625-48B8-88E6-BCE2A4DD531E}"/>
                </a:ext>
              </a:extLst>
            </p:cNvPr>
            <p:cNvCxnSpPr>
              <a:cxnSpLocks/>
              <a:endCxn id="13" idx="6"/>
            </p:cNvCxnSpPr>
            <p:nvPr userDrawn="1"/>
          </p:nvCxnSpPr>
          <p:spPr>
            <a:xfrm>
              <a:off x="245550" y="3290538"/>
              <a:ext cx="40159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4210138"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 Placeholder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783723" y="3301941"/>
            <a:ext cx="3408243" cy="978408"/>
          </a:xfrm>
          <a:prstGeom prst="rect">
            <a:avLst/>
          </a:prstGeom>
          <a:ln w="6350">
            <a:noFill/>
          </a:ln>
        </p:spPr>
        <p:txBody>
          <a:bodyPr lIns="0" tIns="0" rIns="0" bIns="0" anchor="ctr" anchorCtr="0">
            <a:noAutofit/>
          </a:bodyPr>
          <a:lstStyle>
            <a:lvl1pPr marL="0" indent="0" algn="l">
              <a:buNone/>
              <a:defRPr sz="7000" b="1">
                <a:ln w="6350">
                  <a:solidFill>
                    <a:schemeClr val="tx1"/>
                  </a:solidFill>
                </a:ln>
                <a:noFill/>
                <a:latin typeface="+mj-lt"/>
              </a:defRPr>
            </a:lvl1pPr>
          </a:lstStyle>
          <a:p>
            <a:pPr lvl="0"/>
            <a:r>
              <a:rPr lang="en-US" noProof="0"/>
              <a:t>$12,345</a:t>
            </a:r>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716329" y="3394494"/>
            <a:ext cx="5678300" cy="978407"/>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292016" y="3394494"/>
            <a:ext cx="1399099" cy="978407"/>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6" name="Text Placeholder 15">
            <a:extLst>
              <a:ext uri="{FF2B5EF4-FFF2-40B4-BE49-F238E27FC236}">
                <a16:creationId xmlns:a16="http://schemas.microsoft.com/office/drawing/2014/main" id="{EA5D8D7D-F37C-49AD-98F0-641CE42B8A83}"/>
              </a:ext>
            </a:extLst>
          </p:cNvPr>
          <p:cNvSpPr>
            <a:spLocks noGrp="1"/>
          </p:cNvSpPr>
          <p:nvPr>
            <p:ph type="body" sz="quarter" idx="30" hasCustomPrompt="1"/>
          </p:nvPr>
        </p:nvSpPr>
        <p:spPr>
          <a:xfrm>
            <a:off x="783723" y="4594663"/>
            <a:ext cx="3408243" cy="978408"/>
          </a:xfrm>
          <a:prstGeom prst="rect">
            <a:avLst/>
          </a:prstGeom>
          <a:ln w="6350">
            <a:noFill/>
          </a:ln>
        </p:spPr>
        <p:txBody>
          <a:bodyPr lIns="0" tIns="0" rIns="0" bIns="0" anchor="ctr" anchorCtr="0">
            <a:noAutofit/>
          </a:bodyPr>
          <a:lstStyle>
            <a:lvl1pPr marL="0" indent="0" algn="l">
              <a:buNone/>
              <a:defRPr sz="7000" b="1">
                <a:ln w="6350">
                  <a:solidFill>
                    <a:schemeClr val="tx1"/>
                  </a:solidFill>
                </a:ln>
                <a:noFill/>
                <a:latin typeface="+mj-lt"/>
              </a:defRPr>
            </a:lvl1pPr>
          </a:lstStyle>
          <a:p>
            <a:pPr lvl="0"/>
            <a:r>
              <a:rPr lang="en-US" noProof="0"/>
              <a:t>$6,789</a:t>
            </a:r>
          </a:p>
        </p:txBody>
      </p:sp>
      <p:sp>
        <p:nvSpPr>
          <p:cNvPr id="27" name="Text Placeholder 2">
            <a:extLst>
              <a:ext uri="{FF2B5EF4-FFF2-40B4-BE49-F238E27FC236}">
                <a16:creationId xmlns:a16="http://schemas.microsoft.com/office/drawing/2014/main" id="{521FF93D-8384-4E22-8645-BDE6AB983488}"/>
              </a:ext>
            </a:extLst>
          </p:cNvPr>
          <p:cNvSpPr>
            <a:spLocks noGrp="1"/>
          </p:cNvSpPr>
          <p:nvPr>
            <p:ph type="body" idx="31" hasCustomPrompt="1"/>
          </p:nvPr>
        </p:nvSpPr>
        <p:spPr>
          <a:xfrm>
            <a:off x="5716329" y="4687216"/>
            <a:ext cx="5678300" cy="978407"/>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8" name="Text Placeholder 2">
            <a:extLst>
              <a:ext uri="{FF2B5EF4-FFF2-40B4-BE49-F238E27FC236}">
                <a16:creationId xmlns:a16="http://schemas.microsoft.com/office/drawing/2014/main" id="{BA358F36-EA77-462E-9158-AFDF1D449A1A}"/>
              </a:ext>
            </a:extLst>
          </p:cNvPr>
          <p:cNvSpPr>
            <a:spLocks noGrp="1"/>
          </p:cNvSpPr>
          <p:nvPr>
            <p:ph type="body" idx="32" hasCustomPrompt="1"/>
          </p:nvPr>
        </p:nvSpPr>
        <p:spPr>
          <a:xfrm>
            <a:off x="4292016" y="4687216"/>
            <a:ext cx="1399099" cy="978407"/>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3404119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Layout with circle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3242645"/>
            <a:ext cx="4464049" cy="1177174"/>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4872948"/>
            <a:ext cx="4443165" cy="882062"/>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4581382"/>
            <a:ext cx="4370400" cy="100800"/>
            <a:chOff x="-1228304" y="3240138"/>
            <a:chExt cx="4370400"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432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04129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6" name="Text Placeholder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5533023" y="4551485"/>
            <a:ext cx="5855702" cy="1208079"/>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Oval 8">
            <a:extLst>
              <a:ext uri="{FF2B5EF4-FFF2-40B4-BE49-F238E27FC236}">
                <a16:creationId xmlns:a16="http://schemas.microsoft.com/office/drawing/2014/main" id="{ADC059E4-36DE-4100-8F15-85A9F37E84FE}"/>
              </a:ext>
            </a:extLst>
          </p:cNvPr>
          <p:cNvSpPr/>
          <p:nvPr userDrawn="1"/>
        </p:nvSpPr>
        <p:spPr>
          <a:xfrm>
            <a:off x="3616960" y="859665"/>
            <a:ext cx="2121408" cy="2121408"/>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1" name="Oval 20">
            <a:extLst>
              <a:ext uri="{FF2B5EF4-FFF2-40B4-BE49-F238E27FC236}">
                <a16:creationId xmlns:a16="http://schemas.microsoft.com/office/drawing/2014/main" id="{34E475F8-9B44-4A3E-9F99-CF0346C89B8E}"/>
              </a:ext>
            </a:extLst>
          </p:cNvPr>
          <p:cNvSpPr/>
          <p:nvPr userDrawn="1"/>
        </p:nvSpPr>
        <p:spPr>
          <a:xfrm>
            <a:off x="5522965" y="836613"/>
            <a:ext cx="2816352" cy="28163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2" name="Oval 21">
            <a:extLst>
              <a:ext uri="{FF2B5EF4-FFF2-40B4-BE49-F238E27FC236}">
                <a16:creationId xmlns:a16="http://schemas.microsoft.com/office/drawing/2014/main" id="{EF5FAF95-28E9-4D03-884C-A89CBC8B61DC}"/>
              </a:ext>
            </a:extLst>
          </p:cNvPr>
          <p:cNvSpPr/>
          <p:nvPr userDrawn="1"/>
        </p:nvSpPr>
        <p:spPr>
          <a:xfrm>
            <a:off x="8123915" y="859665"/>
            <a:ext cx="3273552" cy="3273552"/>
          </a:xfrm>
          <a:prstGeom prst="ellipse">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7" name="Text Placeholder 15">
            <a:extLst>
              <a:ext uri="{FF2B5EF4-FFF2-40B4-BE49-F238E27FC236}">
                <a16:creationId xmlns:a16="http://schemas.microsoft.com/office/drawing/2014/main" id="{5F221D05-AC12-4B7C-A00B-E28F93E23D7A}"/>
              </a:ext>
            </a:extLst>
          </p:cNvPr>
          <p:cNvSpPr>
            <a:spLocks noGrp="1"/>
          </p:cNvSpPr>
          <p:nvPr>
            <p:ph type="body" sz="quarter" idx="26" hasCustomPrompt="1"/>
          </p:nvPr>
        </p:nvSpPr>
        <p:spPr>
          <a:xfrm>
            <a:off x="3851931" y="1382322"/>
            <a:ext cx="168109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$25</a:t>
            </a:r>
          </a:p>
        </p:txBody>
      </p:sp>
      <p:sp>
        <p:nvSpPr>
          <p:cNvPr id="28" name="Text Placeholder 2">
            <a:extLst>
              <a:ext uri="{FF2B5EF4-FFF2-40B4-BE49-F238E27FC236}">
                <a16:creationId xmlns:a16="http://schemas.microsoft.com/office/drawing/2014/main" id="{A3904B01-A725-4CE3-9321-D42F3E296703}"/>
              </a:ext>
            </a:extLst>
          </p:cNvPr>
          <p:cNvSpPr>
            <a:spLocks noGrp="1"/>
          </p:cNvSpPr>
          <p:nvPr>
            <p:ph type="body" idx="29" hasCustomPrompt="1"/>
          </p:nvPr>
        </p:nvSpPr>
        <p:spPr>
          <a:xfrm>
            <a:off x="3927524" y="2363691"/>
            <a:ext cx="1519848" cy="617093"/>
          </a:xfrm>
        </p:spPr>
        <p:txBody>
          <a:bodyPr lIns="0" tIns="0" rIns="0" bIns="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a:t>
            </a:r>
            <a:br>
              <a:rPr lang="en-US" noProof="0"/>
            </a:br>
            <a:r>
              <a:rPr lang="en-US" noProof="0"/>
              <a:t>Title</a:t>
            </a:r>
          </a:p>
        </p:txBody>
      </p:sp>
      <p:sp>
        <p:nvSpPr>
          <p:cNvPr id="29" name="Text Placeholder 2">
            <a:extLst>
              <a:ext uri="{FF2B5EF4-FFF2-40B4-BE49-F238E27FC236}">
                <a16:creationId xmlns:a16="http://schemas.microsoft.com/office/drawing/2014/main" id="{D9CE08AF-782B-4514-BE33-D3AED71A7344}"/>
              </a:ext>
            </a:extLst>
          </p:cNvPr>
          <p:cNvSpPr>
            <a:spLocks noGrp="1"/>
          </p:cNvSpPr>
          <p:nvPr>
            <p:ph type="body" idx="30" hasCustomPrompt="1"/>
          </p:nvPr>
        </p:nvSpPr>
        <p:spPr>
          <a:xfrm>
            <a:off x="3806132" y="1185842"/>
            <a:ext cx="1519848" cy="250619"/>
          </a:xfrm>
        </p:spPr>
        <p:txBody>
          <a:bodyPr lIns="0" tIns="0" rIns="0" bIns="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BILLION</a:t>
            </a:r>
          </a:p>
        </p:txBody>
      </p:sp>
      <p:sp>
        <p:nvSpPr>
          <p:cNvPr id="30" name="Text Placeholder 15">
            <a:extLst>
              <a:ext uri="{FF2B5EF4-FFF2-40B4-BE49-F238E27FC236}">
                <a16:creationId xmlns:a16="http://schemas.microsoft.com/office/drawing/2014/main" id="{614098B4-704D-42A8-B776-2C93C30C39DA}"/>
              </a:ext>
            </a:extLst>
          </p:cNvPr>
          <p:cNvSpPr>
            <a:spLocks noGrp="1"/>
          </p:cNvSpPr>
          <p:nvPr>
            <p:ph type="body" sz="quarter" idx="31" hasCustomPrompt="1"/>
          </p:nvPr>
        </p:nvSpPr>
        <p:spPr>
          <a:xfrm>
            <a:off x="6113495" y="1767897"/>
            <a:ext cx="168109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$50</a:t>
            </a:r>
          </a:p>
        </p:txBody>
      </p:sp>
      <p:sp>
        <p:nvSpPr>
          <p:cNvPr id="31" name="Text Placeholder 2">
            <a:extLst>
              <a:ext uri="{FF2B5EF4-FFF2-40B4-BE49-F238E27FC236}">
                <a16:creationId xmlns:a16="http://schemas.microsoft.com/office/drawing/2014/main" id="{CE6465F4-0B4D-4B43-BE59-BC984FE8EF05}"/>
              </a:ext>
            </a:extLst>
          </p:cNvPr>
          <p:cNvSpPr>
            <a:spLocks noGrp="1"/>
          </p:cNvSpPr>
          <p:nvPr>
            <p:ph type="body" idx="32" hasCustomPrompt="1"/>
          </p:nvPr>
        </p:nvSpPr>
        <p:spPr>
          <a:xfrm>
            <a:off x="6189088" y="2753338"/>
            <a:ext cx="1519848" cy="617093"/>
          </a:xfrm>
        </p:spPr>
        <p:txBody>
          <a:bodyPr lIns="0" tIns="0" rIns="0" bIns="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a:t>
            </a:r>
            <a:br>
              <a:rPr lang="en-US" noProof="0"/>
            </a:br>
            <a:r>
              <a:rPr lang="en-US" noProof="0"/>
              <a:t>Title</a:t>
            </a:r>
          </a:p>
        </p:txBody>
      </p:sp>
      <p:sp>
        <p:nvSpPr>
          <p:cNvPr id="32" name="Text Placeholder 2">
            <a:extLst>
              <a:ext uri="{FF2B5EF4-FFF2-40B4-BE49-F238E27FC236}">
                <a16:creationId xmlns:a16="http://schemas.microsoft.com/office/drawing/2014/main" id="{4DBC997E-F996-4F59-A610-3C8558F180CA}"/>
              </a:ext>
            </a:extLst>
          </p:cNvPr>
          <p:cNvSpPr>
            <a:spLocks noGrp="1"/>
          </p:cNvSpPr>
          <p:nvPr>
            <p:ph type="body" idx="33" hasCustomPrompt="1"/>
          </p:nvPr>
        </p:nvSpPr>
        <p:spPr>
          <a:xfrm>
            <a:off x="6067696" y="1537655"/>
            <a:ext cx="1519848" cy="250619"/>
          </a:xfrm>
        </p:spPr>
        <p:txBody>
          <a:bodyPr lIns="0" tIns="0" rIns="0" bIns="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BILLION</a:t>
            </a:r>
          </a:p>
        </p:txBody>
      </p:sp>
      <p:sp>
        <p:nvSpPr>
          <p:cNvPr id="33" name="Text Placeholder 15">
            <a:extLst>
              <a:ext uri="{FF2B5EF4-FFF2-40B4-BE49-F238E27FC236}">
                <a16:creationId xmlns:a16="http://schemas.microsoft.com/office/drawing/2014/main" id="{D2098E46-8023-469E-86ED-39848BCA69B9}"/>
              </a:ext>
            </a:extLst>
          </p:cNvPr>
          <p:cNvSpPr>
            <a:spLocks noGrp="1"/>
          </p:cNvSpPr>
          <p:nvPr>
            <p:ph type="body" sz="quarter" idx="34" hasCustomPrompt="1"/>
          </p:nvPr>
        </p:nvSpPr>
        <p:spPr>
          <a:xfrm>
            <a:off x="8714444" y="2049128"/>
            <a:ext cx="2010420"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$100</a:t>
            </a:r>
          </a:p>
        </p:txBody>
      </p:sp>
      <p:sp>
        <p:nvSpPr>
          <p:cNvPr id="34" name="Text Placeholder 2">
            <a:extLst>
              <a:ext uri="{FF2B5EF4-FFF2-40B4-BE49-F238E27FC236}">
                <a16:creationId xmlns:a16="http://schemas.microsoft.com/office/drawing/2014/main" id="{93715D94-9DBE-476D-B2A4-208BC6D40C35}"/>
              </a:ext>
            </a:extLst>
          </p:cNvPr>
          <p:cNvSpPr>
            <a:spLocks noGrp="1"/>
          </p:cNvSpPr>
          <p:nvPr>
            <p:ph type="body" idx="35" hasCustomPrompt="1"/>
          </p:nvPr>
        </p:nvSpPr>
        <p:spPr>
          <a:xfrm>
            <a:off x="8981735" y="3034569"/>
            <a:ext cx="1519848" cy="617093"/>
          </a:xfrm>
        </p:spPr>
        <p:txBody>
          <a:bodyPr lIns="0" tIns="0" rIns="0" bIns="0" anchor="t"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Section 1</a:t>
            </a:r>
            <a:br>
              <a:rPr lang="en-US" noProof="0"/>
            </a:br>
            <a:r>
              <a:rPr lang="en-US" noProof="0"/>
              <a:t>Title</a:t>
            </a:r>
          </a:p>
        </p:txBody>
      </p:sp>
      <p:sp>
        <p:nvSpPr>
          <p:cNvPr id="35" name="Text Placeholder 2">
            <a:extLst>
              <a:ext uri="{FF2B5EF4-FFF2-40B4-BE49-F238E27FC236}">
                <a16:creationId xmlns:a16="http://schemas.microsoft.com/office/drawing/2014/main" id="{C6E1A50B-8AFF-497B-8AEC-C61D95DC0685}"/>
              </a:ext>
            </a:extLst>
          </p:cNvPr>
          <p:cNvSpPr>
            <a:spLocks noGrp="1"/>
          </p:cNvSpPr>
          <p:nvPr>
            <p:ph type="body" idx="36" hasCustomPrompt="1"/>
          </p:nvPr>
        </p:nvSpPr>
        <p:spPr>
          <a:xfrm>
            <a:off x="9089050" y="1818886"/>
            <a:ext cx="1519848" cy="250619"/>
          </a:xfrm>
        </p:spPr>
        <p:txBody>
          <a:bodyPr lIns="0" tIns="0" rIns="0" bIns="0" anchor="t" anchorCtr="0">
            <a:normAutofit/>
          </a:bodyPr>
          <a:lstStyle>
            <a:lvl1pPr marL="0" indent="0" algn="r">
              <a:spcBef>
                <a:spcPts val="600"/>
              </a:spcBef>
              <a:buClr>
                <a:schemeClr val="tx1"/>
              </a:buClr>
              <a:buFont typeface="Courier New" panose="02070309020205020404" pitchFamily="49" charset="0"/>
              <a:buNone/>
              <a:defRPr sz="1800" b="0">
                <a:solidFill>
                  <a:schemeClr val="tx1"/>
                </a:solidFill>
                <a:latin typeface="+mn-lt"/>
                <a:cs typeface="Segoe UI Light"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BILLION</a:t>
            </a:r>
          </a:p>
        </p:txBody>
      </p:sp>
    </p:spTree>
    <p:extLst>
      <p:ext uri="{BB962C8B-B14F-4D97-AF65-F5344CB8AC3E}">
        <p14:creationId xmlns:p14="http://schemas.microsoft.com/office/powerpoint/2010/main" val="39429258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anchor="b">
            <a:normAutofit/>
          </a:bodyPr>
          <a:lstStyle>
            <a:lvl1pPr algn="l">
              <a:defRPr sz="3600"/>
            </a:lvl1pPr>
          </a:lstStyle>
          <a:p>
            <a:r>
              <a:rPr lang="en-US" noProof="0"/>
              <a:t>CLICK TO EDIT TITLE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1625821"/>
            <a:ext cx="5292725" cy="978407"/>
          </a:xfrm>
        </p:spPr>
        <p:txBody>
          <a:bodyPr lIns="0" tIns="0" rIns="0" bIns="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831851" y="3335524"/>
            <a:ext cx="4817836" cy="2248846"/>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905291"/>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3" name="Text Placeholder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4" name="Text Placeholder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8826" y="2905291"/>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7780866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806105" y="707529"/>
            <a:ext cx="3704150" cy="569086"/>
          </a:xfrm>
        </p:spPr>
        <p:txBody>
          <a:bodyPr lIns="0" tIns="0" rIns="0" bIns="0" anchor="b">
            <a:normAutofit/>
          </a:bodyPr>
          <a:lstStyle>
            <a:lvl1pPr algn="l">
              <a:defRPr sz="3600"/>
            </a:lvl1pPr>
          </a:lstStyle>
          <a:p>
            <a:r>
              <a:rPr lang="en-US" noProof="0"/>
              <a:t>CLICK TO EDIT</a:t>
            </a:r>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a:off x="-6" y="1374243"/>
            <a:ext cx="4319045" cy="100800"/>
            <a:chOff x="646012" y="3239179"/>
            <a:chExt cx="220185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2" y="3290538"/>
              <a:ext cx="216563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2796480" y="3239179"/>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Picture Placeholder 11" descr="Competitors logos quadrant">
            <a:extLst>
              <a:ext uri="{FF2B5EF4-FFF2-40B4-BE49-F238E27FC236}">
                <a16:creationId xmlns:a16="http://schemas.microsoft.com/office/drawing/2014/main" id="{58A093A6-410B-4E4B-BA54-D31E8313D9B1}"/>
              </a:ext>
            </a:extLst>
          </p:cNvPr>
          <p:cNvSpPr>
            <a:spLocks noGrp="1"/>
          </p:cNvSpPr>
          <p:nvPr>
            <p:ph type="pic" sz="quarter" idx="39" hasCustomPrompt="1"/>
          </p:nvPr>
        </p:nvSpPr>
        <p:spPr>
          <a:xfrm>
            <a:off x="3928670" y="2872719"/>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2</a:t>
            </a:r>
          </a:p>
          <a:p>
            <a:r>
              <a:rPr lang="en-US" noProof="0" dirty="0"/>
              <a:t>Logo</a:t>
            </a:r>
          </a:p>
        </p:txBody>
      </p:sp>
      <p:sp>
        <p:nvSpPr>
          <p:cNvPr id="22" name="Picture Placeholder 11" descr="Competitors logos quadrant">
            <a:extLst>
              <a:ext uri="{FF2B5EF4-FFF2-40B4-BE49-F238E27FC236}">
                <a16:creationId xmlns:a16="http://schemas.microsoft.com/office/drawing/2014/main" id="{C852F764-614E-4E0D-B231-E5EF9B5D3AFE}"/>
              </a:ext>
            </a:extLst>
          </p:cNvPr>
          <p:cNvSpPr>
            <a:spLocks noGrp="1"/>
          </p:cNvSpPr>
          <p:nvPr>
            <p:ph type="pic" sz="quarter" idx="40" hasCustomPrompt="1"/>
          </p:nvPr>
        </p:nvSpPr>
        <p:spPr>
          <a:xfrm>
            <a:off x="806105" y="2171148"/>
            <a:ext cx="1655064" cy="777240"/>
          </a:xfrm>
          <a:noFill/>
        </p:spPr>
        <p:txBody>
          <a:bodyPr anchor="ctr" anchorCtr="0">
            <a:noAutofit/>
          </a:bodyPr>
          <a:lstStyle>
            <a:lvl1pPr marL="0" indent="0" algn="ctr">
              <a:buNone/>
              <a:defRPr sz="2000" i="1">
                <a:solidFill>
                  <a:schemeClr val="tx1"/>
                </a:solidFill>
              </a:defRPr>
            </a:lvl1pPr>
          </a:lstStyle>
          <a:p>
            <a:r>
              <a:rPr lang="en-US" noProof="0" dirty="0"/>
              <a:t>Competitor 1</a:t>
            </a:r>
          </a:p>
          <a:p>
            <a:r>
              <a:rPr lang="en-US" noProof="0" dirty="0"/>
              <a:t>Logo</a:t>
            </a:r>
          </a:p>
        </p:txBody>
      </p:sp>
      <p:sp>
        <p:nvSpPr>
          <p:cNvPr id="25" name="Picture Placeholder 11" descr="Competitors logos quadrant">
            <a:extLst>
              <a:ext uri="{FF2B5EF4-FFF2-40B4-BE49-F238E27FC236}">
                <a16:creationId xmlns:a16="http://schemas.microsoft.com/office/drawing/2014/main" id="{0349F007-C349-4EF3-A61F-86C43BEB5478}"/>
              </a:ext>
            </a:extLst>
          </p:cNvPr>
          <p:cNvSpPr>
            <a:spLocks noGrp="1"/>
          </p:cNvSpPr>
          <p:nvPr>
            <p:ph type="pic" sz="quarter" idx="41" hasCustomPrompt="1"/>
          </p:nvPr>
        </p:nvSpPr>
        <p:spPr>
          <a:xfrm>
            <a:off x="2729582" y="4456262"/>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3</a:t>
            </a:r>
          </a:p>
          <a:p>
            <a:r>
              <a:rPr lang="en-US" noProof="0" dirty="0"/>
              <a:t>Logo</a:t>
            </a:r>
          </a:p>
        </p:txBody>
      </p:sp>
      <p:sp>
        <p:nvSpPr>
          <p:cNvPr id="26" name="Picture Placeholder 11" descr="Competitors logos quadrant">
            <a:extLst>
              <a:ext uri="{FF2B5EF4-FFF2-40B4-BE49-F238E27FC236}">
                <a16:creationId xmlns:a16="http://schemas.microsoft.com/office/drawing/2014/main" id="{FEA8BDDC-623F-4C67-AD04-E7801B537019}"/>
              </a:ext>
            </a:extLst>
          </p:cNvPr>
          <p:cNvSpPr>
            <a:spLocks noGrp="1"/>
          </p:cNvSpPr>
          <p:nvPr>
            <p:ph type="pic" sz="quarter" idx="42" hasCustomPrompt="1"/>
          </p:nvPr>
        </p:nvSpPr>
        <p:spPr>
          <a:xfrm>
            <a:off x="6829546" y="2770168"/>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4</a:t>
            </a:r>
          </a:p>
          <a:p>
            <a:r>
              <a:rPr lang="en-US" noProof="0" dirty="0"/>
              <a:t>Logo</a:t>
            </a:r>
          </a:p>
        </p:txBody>
      </p:sp>
      <p:sp>
        <p:nvSpPr>
          <p:cNvPr id="27" name="Picture Placeholder 11" descr="Competitors logos quadrant">
            <a:extLst>
              <a:ext uri="{FF2B5EF4-FFF2-40B4-BE49-F238E27FC236}">
                <a16:creationId xmlns:a16="http://schemas.microsoft.com/office/drawing/2014/main" id="{28B0D00B-97E7-4133-B35A-AC2EF334CD2B}"/>
              </a:ext>
            </a:extLst>
          </p:cNvPr>
          <p:cNvSpPr>
            <a:spLocks noGrp="1"/>
          </p:cNvSpPr>
          <p:nvPr>
            <p:ph type="pic" sz="quarter" idx="43" hasCustomPrompt="1"/>
          </p:nvPr>
        </p:nvSpPr>
        <p:spPr>
          <a:xfrm>
            <a:off x="6610067" y="4588832"/>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5</a:t>
            </a:r>
          </a:p>
          <a:p>
            <a:r>
              <a:rPr lang="en-US" noProof="0" dirty="0"/>
              <a:t>Logo</a:t>
            </a:r>
          </a:p>
        </p:txBody>
      </p:sp>
      <p:sp>
        <p:nvSpPr>
          <p:cNvPr id="28" name="Picture Placeholder 11" descr="Competitors logos quadrant">
            <a:extLst>
              <a:ext uri="{FF2B5EF4-FFF2-40B4-BE49-F238E27FC236}">
                <a16:creationId xmlns:a16="http://schemas.microsoft.com/office/drawing/2014/main" id="{8D1A7417-EFAD-46F6-ADA5-117D4C7B1A9D}"/>
              </a:ext>
            </a:extLst>
          </p:cNvPr>
          <p:cNvSpPr>
            <a:spLocks noGrp="1"/>
          </p:cNvSpPr>
          <p:nvPr>
            <p:ph type="pic" sz="quarter" idx="44" hasCustomPrompt="1"/>
          </p:nvPr>
        </p:nvSpPr>
        <p:spPr>
          <a:xfrm>
            <a:off x="9571158" y="4977452"/>
            <a:ext cx="1772153" cy="777240"/>
          </a:xfrm>
          <a:noFill/>
        </p:spPr>
        <p:txBody>
          <a:bodyPr anchor="ctr" anchorCtr="0">
            <a:noAutofit/>
          </a:bodyPr>
          <a:lstStyle>
            <a:lvl1pPr marL="0" indent="0" algn="ctr">
              <a:buNone/>
              <a:defRPr sz="2000" i="1">
                <a:solidFill>
                  <a:schemeClr val="tx1"/>
                </a:solidFill>
              </a:defRPr>
            </a:lvl1pPr>
          </a:lstStyle>
          <a:p>
            <a:r>
              <a:rPr lang="en-US" noProof="0" dirty="0"/>
              <a:t>Competitor 6</a:t>
            </a:r>
          </a:p>
          <a:p>
            <a:r>
              <a:rPr lang="en-US" noProof="0" dirty="0"/>
              <a:t>Logo</a:t>
            </a:r>
          </a:p>
        </p:txBody>
      </p:sp>
      <p:sp>
        <p:nvSpPr>
          <p:cNvPr id="29" name="Text Placeholder 7">
            <a:extLst>
              <a:ext uri="{FF2B5EF4-FFF2-40B4-BE49-F238E27FC236}">
                <a16:creationId xmlns:a16="http://schemas.microsoft.com/office/drawing/2014/main" id="{D4B80E14-BBC8-42CC-8777-FFF50D168A09}"/>
              </a:ext>
            </a:extLst>
          </p:cNvPr>
          <p:cNvSpPr>
            <a:spLocks noGrp="1"/>
          </p:cNvSpPr>
          <p:nvPr>
            <p:ph type="body" sz="quarter" idx="46" hasCustomPrompt="1"/>
          </p:nvPr>
        </p:nvSpPr>
        <p:spPr>
          <a:xfrm>
            <a:off x="789869" y="3642757"/>
            <a:ext cx="2741612" cy="248888"/>
          </a:xfrm>
        </p:spPr>
        <p:txBody>
          <a:bodyPr wrap="square" lIns="0" tIns="0" rIns="0" bIns="0">
            <a:noAutofit/>
          </a:bodyPr>
          <a:lstStyle>
            <a:lvl1pPr marL="0" indent="0">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More expensive</a:t>
            </a:r>
          </a:p>
        </p:txBody>
      </p:sp>
      <p:sp>
        <p:nvSpPr>
          <p:cNvPr id="30" name="Text Placeholder 7">
            <a:extLst>
              <a:ext uri="{FF2B5EF4-FFF2-40B4-BE49-F238E27FC236}">
                <a16:creationId xmlns:a16="http://schemas.microsoft.com/office/drawing/2014/main" id="{95033551-3DD0-4EBE-8DFD-9335F8BA9268}"/>
              </a:ext>
            </a:extLst>
          </p:cNvPr>
          <p:cNvSpPr>
            <a:spLocks noGrp="1"/>
          </p:cNvSpPr>
          <p:nvPr>
            <p:ph type="body" sz="quarter" idx="48" hasCustomPrompt="1"/>
          </p:nvPr>
        </p:nvSpPr>
        <p:spPr>
          <a:xfrm>
            <a:off x="6315481" y="5884080"/>
            <a:ext cx="2741612" cy="248888"/>
          </a:xfrm>
        </p:spPr>
        <p:txBody>
          <a:bodyPr wrap="square" lIns="0" tIns="0" rIns="0" bIns="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Less convenient</a:t>
            </a:r>
          </a:p>
        </p:txBody>
      </p:sp>
      <p:sp>
        <p:nvSpPr>
          <p:cNvPr id="31" name="Text Placeholder 7">
            <a:extLst>
              <a:ext uri="{FF2B5EF4-FFF2-40B4-BE49-F238E27FC236}">
                <a16:creationId xmlns:a16="http://schemas.microsoft.com/office/drawing/2014/main" id="{CC507E62-D7F3-4E81-8DE2-5A7084588A33}"/>
              </a:ext>
            </a:extLst>
          </p:cNvPr>
          <p:cNvSpPr>
            <a:spLocks noGrp="1"/>
          </p:cNvSpPr>
          <p:nvPr>
            <p:ph type="body" sz="quarter" idx="49" hasCustomPrompt="1"/>
          </p:nvPr>
        </p:nvSpPr>
        <p:spPr>
          <a:xfrm>
            <a:off x="6315481" y="1343118"/>
            <a:ext cx="2741612" cy="248888"/>
          </a:xfrm>
        </p:spPr>
        <p:txBody>
          <a:bodyPr wrap="square" lIns="0" tIns="0" rIns="0" bIns="0">
            <a:noAutofit/>
          </a:bodyPr>
          <a:lstStyle>
            <a:lvl1pPr marL="0" indent="0" algn="l">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More convenient</a:t>
            </a:r>
          </a:p>
        </p:txBody>
      </p:sp>
      <p:sp>
        <p:nvSpPr>
          <p:cNvPr id="32" name="Picture Placeholder 13">
            <a:extLst>
              <a:ext uri="{FF2B5EF4-FFF2-40B4-BE49-F238E27FC236}">
                <a16:creationId xmlns:a16="http://schemas.microsoft.com/office/drawing/2014/main" id="{61EF622D-8E08-41C3-BEBA-2274C2AB487A}"/>
              </a:ext>
            </a:extLst>
          </p:cNvPr>
          <p:cNvSpPr>
            <a:spLocks noGrp="1"/>
          </p:cNvSpPr>
          <p:nvPr>
            <p:ph type="pic" sz="quarter" idx="50"/>
          </p:nvPr>
        </p:nvSpPr>
        <p:spPr>
          <a:xfrm>
            <a:off x="9417999" y="1977257"/>
            <a:ext cx="1481328" cy="758952"/>
          </a:xfrm>
          <a:noFill/>
          <a:ln>
            <a:noFill/>
          </a:ln>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33" name="Text Placeholder 7">
            <a:extLst>
              <a:ext uri="{FF2B5EF4-FFF2-40B4-BE49-F238E27FC236}">
                <a16:creationId xmlns:a16="http://schemas.microsoft.com/office/drawing/2014/main" id="{690ADA54-0156-49A9-AEF7-A4972EEB15AA}"/>
              </a:ext>
            </a:extLst>
          </p:cNvPr>
          <p:cNvSpPr>
            <a:spLocks noGrp="1"/>
          </p:cNvSpPr>
          <p:nvPr>
            <p:ph type="body" sz="quarter" idx="51" hasCustomPrompt="1"/>
          </p:nvPr>
        </p:nvSpPr>
        <p:spPr>
          <a:xfrm>
            <a:off x="8651686" y="3642757"/>
            <a:ext cx="2741612" cy="248888"/>
          </a:xfrm>
        </p:spPr>
        <p:txBody>
          <a:bodyPr lIns="0" tIns="0" rIns="0" bIns="0">
            <a:noAutofit/>
          </a:bodyPr>
          <a:lstStyle>
            <a:lvl1pPr marL="0" indent="0" algn="r">
              <a:buNone/>
              <a:defRPr sz="2000" b="0">
                <a:solidFill>
                  <a:schemeClr val="tx2"/>
                </a:solidFill>
                <a:latin typeface="+mj-lt"/>
              </a:defRPr>
            </a:lvl1pPr>
            <a:lvl2pPr marL="457200" indent="0">
              <a:buNone/>
              <a:defRPr sz="1200" b="1"/>
            </a:lvl2pPr>
            <a:lvl3pPr>
              <a:defRPr sz="1200" b="1"/>
            </a:lvl3pPr>
            <a:lvl4pPr>
              <a:defRPr sz="1200" b="1"/>
            </a:lvl4pPr>
            <a:lvl5pPr>
              <a:defRPr sz="1200" b="1"/>
            </a:lvl5pPr>
          </a:lstStyle>
          <a:p>
            <a:pPr lvl="0"/>
            <a:r>
              <a:rPr lang="en-US" noProof="0"/>
              <a:t>Less expensive</a:t>
            </a:r>
          </a:p>
        </p:txBody>
      </p:sp>
      <p:grpSp>
        <p:nvGrpSpPr>
          <p:cNvPr id="4" name="Group 3">
            <a:extLst>
              <a:ext uri="{FF2B5EF4-FFF2-40B4-BE49-F238E27FC236}">
                <a16:creationId xmlns:a16="http://schemas.microsoft.com/office/drawing/2014/main" id="{32193FB7-0142-40DD-9186-F3156B0AE4B0}"/>
              </a:ext>
            </a:extLst>
          </p:cNvPr>
          <p:cNvGrpSpPr/>
          <p:nvPr userDrawn="1"/>
        </p:nvGrpSpPr>
        <p:grpSpPr>
          <a:xfrm>
            <a:off x="6045600" y="1376748"/>
            <a:ext cx="100800" cy="5481252"/>
            <a:chOff x="6045600" y="1376748"/>
            <a:chExt cx="100800" cy="5481252"/>
          </a:xfrm>
        </p:grpSpPr>
        <p:cxnSp>
          <p:nvCxnSpPr>
            <p:cNvPr id="3" name="Straight Connector 2">
              <a:extLst>
                <a:ext uri="{FF2B5EF4-FFF2-40B4-BE49-F238E27FC236}">
                  <a16:creationId xmlns:a16="http://schemas.microsoft.com/office/drawing/2014/main" id="{CD1389D4-2EB7-40E2-B21B-4EE70FCA2236}"/>
                </a:ext>
              </a:extLst>
            </p:cNvPr>
            <p:cNvCxnSpPr>
              <a:cxnSpLocks/>
            </p:cNvCxnSpPr>
            <p:nvPr userDrawn="1"/>
          </p:nvCxnSpPr>
          <p:spPr>
            <a:xfrm rot="16200000">
              <a:off x="3389377" y="4151376"/>
              <a:ext cx="541324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BA48E795-AD00-4819-94E4-A5211D331715}"/>
                </a:ext>
              </a:extLst>
            </p:cNvPr>
            <p:cNvSpPr/>
            <p:nvPr userDrawn="1"/>
          </p:nvSpPr>
          <p:spPr>
            <a:xfrm>
              <a:off x="6045600" y="137674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grpSp>
        <p:nvGrpSpPr>
          <p:cNvPr id="37" name="Group 36">
            <a:extLst>
              <a:ext uri="{FF2B5EF4-FFF2-40B4-BE49-F238E27FC236}">
                <a16:creationId xmlns:a16="http://schemas.microsoft.com/office/drawing/2014/main" id="{41BD97BD-35F4-4534-8B74-24D44A99BC58}"/>
              </a:ext>
            </a:extLst>
          </p:cNvPr>
          <p:cNvGrpSpPr/>
          <p:nvPr userDrawn="1"/>
        </p:nvGrpSpPr>
        <p:grpSpPr>
          <a:xfrm rot="5400000">
            <a:off x="5669857" y="-1673474"/>
            <a:ext cx="100800" cy="11440514"/>
            <a:chOff x="6045600" y="1329588"/>
            <a:chExt cx="100800" cy="11440514"/>
          </a:xfrm>
        </p:grpSpPr>
        <p:cxnSp>
          <p:nvCxnSpPr>
            <p:cNvPr id="38" name="Straight Connector 37">
              <a:extLst>
                <a:ext uri="{FF2B5EF4-FFF2-40B4-BE49-F238E27FC236}">
                  <a16:creationId xmlns:a16="http://schemas.microsoft.com/office/drawing/2014/main" id="{D8351F13-467F-49F8-8279-C5B29A51798F}"/>
                </a:ext>
              </a:extLst>
            </p:cNvPr>
            <p:cNvCxnSpPr>
              <a:cxnSpLocks/>
            </p:cNvCxnSpPr>
            <p:nvPr userDrawn="1"/>
          </p:nvCxnSpPr>
          <p:spPr>
            <a:xfrm rot="16200000">
              <a:off x="408032" y="7082102"/>
              <a:ext cx="11376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Oval 38">
              <a:extLst>
                <a:ext uri="{FF2B5EF4-FFF2-40B4-BE49-F238E27FC236}">
                  <a16:creationId xmlns:a16="http://schemas.microsoft.com/office/drawing/2014/main" id="{09AA12FA-7959-4581-B344-DF9E7B0AD37A}"/>
                </a:ext>
              </a:extLst>
            </p:cNvPr>
            <p:cNvSpPr/>
            <p:nvPr userDrawn="1"/>
          </p:nvSpPr>
          <p:spPr>
            <a:xfrm>
              <a:off x="6045600" y="1329588"/>
              <a:ext cx="100800" cy="1008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29395588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Section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512271"/>
            <a:ext cx="2828198" cy="12868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148315"/>
            <a:ext cx="2216876" cy="2098138"/>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897696"/>
            <a:ext cx="3360726" cy="100800"/>
            <a:chOff x="0" y="3240138"/>
            <a:chExt cx="3360726"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27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25992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Text Placeholder 15">
            <a:extLst>
              <a:ext uri="{FF2B5EF4-FFF2-40B4-BE49-F238E27FC236}">
                <a16:creationId xmlns:a16="http://schemas.microsoft.com/office/drawing/2014/main" id="{DA80730C-5AC9-41A0-ACC5-624F0652D685}"/>
              </a:ext>
            </a:extLst>
          </p:cNvPr>
          <p:cNvSpPr>
            <a:spLocks noGrp="1"/>
          </p:cNvSpPr>
          <p:nvPr>
            <p:ph type="body" sz="quarter" idx="26" hasCustomPrompt="1"/>
          </p:nvPr>
        </p:nvSpPr>
        <p:spPr>
          <a:xfrm>
            <a:off x="4475261" y="2631676"/>
            <a:ext cx="978408" cy="978408"/>
          </a:xfrm>
          <a:prstGeom prst="ellipse">
            <a:avLst/>
          </a:prstGeom>
          <a:ln w="6350">
            <a:solidFill>
              <a:schemeClr val="tx1"/>
            </a:solidFill>
          </a:ln>
        </p:spPr>
        <p:txBody>
          <a:bodyPr lIns="0" tIns="72000" rIns="0" bIns="0" anchor="ctr" anchorCtr="0">
            <a:noAutofit/>
          </a:bodyPr>
          <a:lstStyle>
            <a:lvl1pPr marL="0" indent="0" algn="ctr">
              <a:buNone/>
              <a:defRPr sz="7000" b="1">
                <a:ln w="6350">
                  <a:solidFill>
                    <a:schemeClr val="tx1"/>
                  </a:solidFill>
                </a:ln>
                <a:noFill/>
                <a:latin typeface="+mj-lt"/>
              </a:defRPr>
            </a:lvl1pPr>
          </a:lstStyle>
          <a:p>
            <a:pPr lvl="0"/>
            <a:r>
              <a:rPr lang="en-US" noProof="0"/>
              <a:t>1</a:t>
            </a:r>
          </a:p>
        </p:txBody>
      </p:sp>
      <p:sp>
        <p:nvSpPr>
          <p:cNvPr id="22" name="Text Placeholder 15">
            <a:extLst>
              <a:ext uri="{FF2B5EF4-FFF2-40B4-BE49-F238E27FC236}">
                <a16:creationId xmlns:a16="http://schemas.microsoft.com/office/drawing/2014/main" id="{515B23A8-23EB-4E6E-A24C-4154570D7DC0}"/>
              </a:ext>
            </a:extLst>
          </p:cNvPr>
          <p:cNvSpPr>
            <a:spLocks noGrp="1"/>
          </p:cNvSpPr>
          <p:nvPr>
            <p:ph type="body" sz="quarter" idx="28" hasCustomPrompt="1"/>
          </p:nvPr>
        </p:nvSpPr>
        <p:spPr>
          <a:xfrm>
            <a:off x="7436251" y="2015540"/>
            <a:ext cx="978408" cy="978408"/>
          </a:xfrm>
          <a:prstGeom prst="ellipse">
            <a:avLst/>
          </a:prstGeom>
          <a:ln w="6350">
            <a:solidFill>
              <a:schemeClr val="tx1"/>
            </a:solidFill>
          </a:ln>
        </p:spPr>
        <p:txBody>
          <a:bodyPr lIns="0" tIns="36000" rIns="0" bIns="0" anchor="ctr" anchorCtr="0">
            <a:noAutofit/>
          </a:bodyPr>
          <a:lstStyle>
            <a:lvl1pPr marL="0" indent="0" algn="ctr">
              <a:buNone/>
              <a:defRPr sz="7000" b="1">
                <a:ln w="6350">
                  <a:solidFill>
                    <a:schemeClr val="tx1"/>
                  </a:solidFill>
                </a:ln>
                <a:noFill/>
                <a:latin typeface="+mj-lt"/>
              </a:defRPr>
            </a:lvl1pPr>
          </a:lstStyle>
          <a:p>
            <a:pPr lvl="0"/>
            <a:r>
              <a:rPr lang="en-US" noProof="0"/>
              <a:t>2</a:t>
            </a:r>
          </a:p>
        </p:txBody>
      </p:sp>
      <p:sp>
        <p:nvSpPr>
          <p:cNvPr id="23" name="Text Placeholder 15">
            <a:extLst>
              <a:ext uri="{FF2B5EF4-FFF2-40B4-BE49-F238E27FC236}">
                <a16:creationId xmlns:a16="http://schemas.microsoft.com/office/drawing/2014/main" id="{C12919ED-FD55-4081-BB4A-2B2FDA3BED17}"/>
              </a:ext>
            </a:extLst>
          </p:cNvPr>
          <p:cNvSpPr>
            <a:spLocks noGrp="1"/>
          </p:cNvSpPr>
          <p:nvPr>
            <p:ph type="body" sz="quarter" idx="31" hasCustomPrompt="1"/>
          </p:nvPr>
        </p:nvSpPr>
        <p:spPr>
          <a:xfrm>
            <a:off x="10397240" y="1239687"/>
            <a:ext cx="978408" cy="978408"/>
          </a:xfrm>
          <a:prstGeom prst="ellipse">
            <a:avLst/>
          </a:prstGeom>
          <a:ln w="6350">
            <a:solidFill>
              <a:schemeClr val="tx1"/>
            </a:solidFill>
          </a:ln>
        </p:spPr>
        <p:txBody>
          <a:bodyPr lIns="0" tIns="36000" rIns="0" bIns="0" anchor="ctr" anchorCtr="0">
            <a:noAutofit/>
          </a:bodyPr>
          <a:lstStyle>
            <a:lvl1pPr marL="0" indent="0" algn="ctr">
              <a:buNone/>
              <a:defRPr sz="7000" b="1">
                <a:ln w="6350">
                  <a:solidFill>
                    <a:schemeClr val="tx1"/>
                  </a:solidFill>
                </a:ln>
                <a:noFill/>
                <a:latin typeface="+mj-lt"/>
              </a:defRPr>
            </a:lvl1pPr>
          </a:lstStyle>
          <a:p>
            <a:pPr lvl="0"/>
            <a:r>
              <a:rPr lang="en-US" noProof="0"/>
              <a:t>3</a:t>
            </a:r>
          </a:p>
        </p:txBody>
      </p:sp>
      <p:cxnSp>
        <p:nvCxnSpPr>
          <p:cNvPr id="24" name="Straight Connector 23">
            <a:extLst>
              <a:ext uri="{FF2B5EF4-FFF2-40B4-BE49-F238E27FC236}">
                <a16:creationId xmlns:a16="http://schemas.microsoft.com/office/drawing/2014/main" id="{56A6259C-432B-4405-9E82-995AF092FB7A}"/>
              </a:ext>
            </a:extLst>
          </p:cNvPr>
          <p:cNvCxnSpPr>
            <a:cxnSpLocks/>
          </p:cNvCxnSpPr>
          <p:nvPr userDrawn="1"/>
        </p:nvCxnSpPr>
        <p:spPr>
          <a:xfrm rot="16200000" flipV="1">
            <a:off x="4068065" y="1728891"/>
            <a:ext cx="17928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3BC485E-8BCE-479F-A7E9-7F9E193E6E96}"/>
              </a:ext>
            </a:extLst>
          </p:cNvPr>
          <p:cNvCxnSpPr>
            <a:cxnSpLocks/>
          </p:cNvCxnSpPr>
          <p:nvPr userDrawn="1"/>
        </p:nvCxnSpPr>
        <p:spPr>
          <a:xfrm>
            <a:off x="4964465" y="836613"/>
            <a:ext cx="5925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5094BC6-BA16-4E05-868C-3AE971AF3DA4}"/>
              </a:ext>
            </a:extLst>
          </p:cNvPr>
          <p:cNvCxnSpPr>
            <a:cxnSpLocks/>
          </p:cNvCxnSpPr>
          <p:nvPr userDrawn="1"/>
        </p:nvCxnSpPr>
        <p:spPr>
          <a:xfrm rot="16200000" flipV="1">
            <a:off x="10688444" y="1030491"/>
            <a:ext cx="396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F9130EC6-4A8D-447F-862E-E5A693E68C8C}"/>
              </a:ext>
            </a:extLst>
          </p:cNvPr>
          <p:cNvCxnSpPr>
            <a:cxnSpLocks/>
          </p:cNvCxnSpPr>
          <p:nvPr userDrawn="1"/>
        </p:nvCxnSpPr>
        <p:spPr>
          <a:xfrm flipV="1">
            <a:off x="7925455" y="837355"/>
            <a:ext cx="0" cy="117818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3151266" y="4543170"/>
            <a:ext cx="2589369" cy="1280958"/>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0" name="Text Placeholder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3151265" y="4246467"/>
            <a:ext cx="2415199" cy="236141"/>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1" name="Text Placeholder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3151265" y="3883902"/>
            <a:ext cx="2415199" cy="360000"/>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3" name="Text Placeholder 2">
            <a:extLst>
              <a:ext uri="{FF2B5EF4-FFF2-40B4-BE49-F238E27FC236}">
                <a16:creationId xmlns:a16="http://schemas.microsoft.com/office/drawing/2014/main" id="{EFE2A8C5-F462-436C-B748-BBE5D58CB8B4}"/>
              </a:ext>
            </a:extLst>
          </p:cNvPr>
          <p:cNvSpPr>
            <a:spLocks noGrp="1"/>
          </p:cNvSpPr>
          <p:nvPr>
            <p:ph type="body" idx="33" hasCustomPrompt="1"/>
          </p:nvPr>
        </p:nvSpPr>
        <p:spPr>
          <a:xfrm>
            <a:off x="6048861" y="3849559"/>
            <a:ext cx="2589369" cy="178695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4" name="Text Placeholder 2">
            <a:extLst>
              <a:ext uri="{FF2B5EF4-FFF2-40B4-BE49-F238E27FC236}">
                <a16:creationId xmlns:a16="http://schemas.microsoft.com/office/drawing/2014/main" id="{586DAC0D-9859-40A1-8456-F0B43D96718B}"/>
              </a:ext>
            </a:extLst>
          </p:cNvPr>
          <p:cNvSpPr>
            <a:spLocks noGrp="1"/>
          </p:cNvSpPr>
          <p:nvPr>
            <p:ph type="body" idx="34" hasCustomPrompt="1"/>
          </p:nvPr>
        </p:nvSpPr>
        <p:spPr>
          <a:xfrm>
            <a:off x="6048860" y="3552857"/>
            <a:ext cx="2415199" cy="236141"/>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5" name="Text Placeholder 2">
            <a:extLst>
              <a:ext uri="{FF2B5EF4-FFF2-40B4-BE49-F238E27FC236}">
                <a16:creationId xmlns:a16="http://schemas.microsoft.com/office/drawing/2014/main" id="{37B983EE-F89D-4F09-8A9F-2347FA364217}"/>
              </a:ext>
            </a:extLst>
          </p:cNvPr>
          <p:cNvSpPr>
            <a:spLocks noGrp="1"/>
          </p:cNvSpPr>
          <p:nvPr>
            <p:ph type="body" idx="35" hasCustomPrompt="1"/>
          </p:nvPr>
        </p:nvSpPr>
        <p:spPr>
          <a:xfrm>
            <a:off x="6048860" y="3190292"/>
            <a:ext cx="2415199" cy="360000"/>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6" name="Text Placeholder 2">
            <a:extLst>
              <a:ext uri="{FF2B5EF4-FFF2-40B4-BE49-F238E27FC236}">
                <a16:creationId xmlns:a16="http://schemas.microsoft.com/office/drawing/2014/main" id="{D30DD128-A937-4A2F-B070-523A5BAAE260}"/>
              </a:ext>
            </a:extLst>
          </p:cNvPr>
          <p:cNvSpPr>
            <a:spLocks noGrp="1"/>
          </p:cNvSpPr>
          <p:nvPr>
            <p:ph type="body" idx="36" hasCustomPrompt="1"/>
          </p:nvPr>
        </p:nvSpPr>
        <p:spPr>
          <a:xfrm>
            <a:off x="8975159" y="3147170"/>
            <a:ext cx="2589369" cy="2311934"/>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7" name="Text Placeholder 2">
            <a:extLst>
              <a:ext uri="{FF2B5EF4-FFF2-40B4-BE49-F238E27FC236}">
                <a16:creationId xmlns:a16="http://schemas.microsoft.com/office/drawing/2014/main" id="{5737B87C-E3C0-46B2-8B79-63EB60491503}"/>
              </a:ext>
            </a:extLst>
          </p:cNvPr>
          <p:cNvSpPr>
            <a:spLocks noGrp="1"/>
          </p:cNvSpPr>
          <p:nvPr>
            <p:ph type="body" idx="37" hasCustomPrompt="1"/>
          </p:nvPr>
        </p:nvSpPr>
        <p:spPr>
          <a:xfrm>
            <a:off x="8975158" y="2850467"/>
            <a:ext cx="2415199" cy="236141"/>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8" name="Text Placeholder 2">
            <a:extLst>
              <a:ext uri="{FF2B5EF4-FFF2-40B4-BE49-F238E27FC236}">
                <a16:creationId xmlns:a16="http://schemas.microsoft.com/office/drawing/2014/main" id="{22F76863-7DCD-4365-80F0-001D51F08779}"/>
              </a:ext>
            </a:extLst>
          </p:cNvPr>
          <p:cNvSpPr>
            <a:spLocks noGrp="1"/>
          </p:cNvSpPr>
          <p:nvPr>
            <p:ph type="body" idx="38" hasCustomPrompt="1"/>
          </p:nvPr>
        </p:nvSpPr>
        <p:spPr>
          <a:xfrm>
            <a:off x="8975158" y="2487902"/>
            <a:ext cx="2415199" cy="360000"/>
          </a:xfrm>
        </p:spPr>
        <p:txBody>
          <a:bodyPr lIns="0" tIns="0" rIns="0" bIns="0" anchor="b" anchorCtr="0">
            <a:normAutofit/>
          </a:bodyPr>
          <a:lstStyle>
            <a:lvl1pPr marL="0" indent="0" algn="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Tree>
    <p:extLst>
      <p:ext uri="{BB962C8B-B14F-4D97-AF65-F5344CB8AC3E}">
        <p14:creationId xmlns:p14="http://schemas.microsoft.com/office/powerpoint/2010/main" val="30782733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able and Chart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707529"/>
            <a:ext cx="5314072" cy="569086"/>
          </a:xfrm>
        </p:spPr>
        <p:txBody>
          <a:bodyPr lIns="0" tIns="0" rIns="0" bIns="0" anchor="b">
            <a:normAutofit/>
          </a:bodyPr>
          <a:lstStyle>
            <a:lvl1pPr algn="l">
              <a:defRPr sz="3600"/>
            </a:lvl1pPr>
          </a:lstStyle>
          <a:p>
            <a:r>
              <a:rPr lang="en-US" noProof="0"/>
              <a:t>CLICK TO EDIT TITLE</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096000" y="1383372"/>
            <a:ext cx="6096000" cy="100800"/>
            <a:chOff x="646015" y="3248308"/>
            <a:chExt cx="3107749"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831850" y="2031832"/>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4" name="Text Placeholder 2">
            <a:extLst>
              <a:ext uri="{FF2B5EF4-FFF2-40B4-BE49-F238E27FC236}">
                <a16:creationId xmlns:a16="http://schemas.microsoft.com/office/drawing/2014/main" id="{FB2A0B34-417C-46AC-95C0-9B2A2FCC8BFC}"/>
              </a:ext>
            </a:extLst>
          </p:cNvPr>
          <p:cNvSpPr>
            <a:spLocks noGrp="1"/>
          </p:cNvSpPr>
          <p:nvPr>
            <p:ph type="body" idx="31" hasCustomPrompt="1"/>
          </p:nvPr>
        </p:nvSpPr>
        <p:spPr>
          <a:xfrm>
            <a:off x="6096000" y="2031832"/>
            <a:ext cx="2915732" cy="360000"/>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 name="Content Placeholder 2">
            <a:extLst>
              <a:ext uri="{FF2B5EF4-FFF2-40B4-BE49-F238E27FC236}">
                <a16:creationId xmlns:a16="http://schemas.microsoft.com/office/drawing/2014/main" id="{7D36F8EF-728B-45C1-87D8-4AD8FA8F3716}"/>
              </a:ext>
            </a:extLst>
          </p:cNvPr>
          <p:cNvSpPr>
            <a:spLocks noGrp="1"/>
          </p:cNvSpPr>
          <p:nvPr>
            <p:ph sz="quarter" idx="32"/>
          </p:nvPr>
        </p:nvSpPr>
        <p:spPr>
          <a:xfrm>
            <a:off x="803275" y="2524125"/>
            <a:ext cx="4970463" cy="2935288"/>
          </a:xfrm>
        </p:spPr>
        <p:txBody>
          <a:bodyPr>
            <a:normAutofit/>
          </a:bodyPr>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2" name="Content Placeholder 2">
            <a:extLst>
              <a:ext uri="{FF2B5EF4-FFF2-40B4-BE49-F238E27FC236}">
                <a16:creationId xmlns:a16="http://schemas.microsoft.com/office/drawing/2014/main" id="{7395C5B4-6B03-4F70-96F8-3AE3A7817B52}"/>
              </a:ext>
            </a:extLst>
          </p:cNvPr>
          <p:cNvSpPr>
            <a:spLocks noGrp="1"/>
          </p:cNvSpPr>
          <p:nvPr>
            <p:ph sz="quarter" idx="33"/>
          </p:nvPr>
        </p:nvSpPr>
        <p:spPr>
          <a:xfrm>
            <a:off x="6096000" y="2524125"/>
            <a:ext cx="4970463" cy="2935288"/>
          </a:xfrm>
        </p:spPr>
        <p:txBody>
          <a:bodyPr>
            <a:normAutofit/>
          </a:bodyPr>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78915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meline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8736466" y="707529"/>
            <a:ext cx="2673606" cy="569086"/>
          </a:xfrm>
        </p:spPr>
        <p:txBody>
          <a:bodyPr lIns="0" tIns="0" rIns="0" bIns="0" anchor="b">
            <a:normAutofit/>
          </a:bodyPr>
          <a:lstStyle>
            <a:lvl1pPr algn="r">
              <a:defRPr sz="3600"/>
            </a:lvl1pPr>
          </a:lstStyle>
          <a:p>
            <a:r>
              <a:rPr lang="en-US" noProof="0"/>
              <a:t>TIMELINE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9147803" y="1625821"/>
            <a:ext cx="2262267" cy="2021536"/>
          </a:xfrm>
        </p:spPr>
        <p:txBody>
          <a:bodyPr lIns="0" tIns="0" rIns="0" bIns="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9186215" y="1375202"/>
            <a:ext cx="3005785" cy="100800"/>
            <a:chOff x="2729180" y="3240138"/>
            <a:chExt cx="153234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2729180" y="3290538"/>
              <a:ext cx="1504927"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4210138" y="324013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Text Placeholder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2618284" y="685667"/>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5930241" y="1079309"/>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5930241" y="786637"/>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4" name="Straight Connector 13">
            <a:extLst>
              <a:ext uri="{FF2B5EF4-FFF2-40B4-BE49-F238E27FC236}">
                <a16:creationId xmlns:a16="http://schemas.microsoft.com/office/drawing/2014/main" id="{1AD3A3AB-488E-4090-9FD5-E005D5A9ECF5}"/>
              </a:ext>
            </a:extLst>
          </p:cNvPr>
          <p:cNvCxnSpPr>
            <a:cxnSpLocks/>
          </p:cNvCxnSpPr>
          <p:nvPr userDrawn="1"/>
        </p:nvCxnSpPr>
        <p:spPr>
          <a:xfrm rot="16200000">
            <a:off x="2094269" y="3429000"/>
            <a:ext cx="6858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BD6729DC-C5B3-485B-B5CD-F06FC3CAFD9A}"/>
              </a:ext>
            </a:extLst>
          </p:cNvPr>
          <p:cNvSpPr/>
          <p:nvPr userDrawn="1"/>
        </p:nvSpPr>
        <p:spPr>
          <a:xfrm>
            <a:off x="5372392" y="959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9" name="Oval 28">
            <a:extLst>
              <a:ext uri="{FF2B5EF4-FFF2-40B4-BE49-F238E27FC236}">
                <a16:creationId xmlns:a16="http://schemas.microsoft.com/office/drawing/2014/main" id="{C4046DD7-8FB2-43D4-8E94-3D35DC3E2891}"/>
              </a:ext>
            </a:extLst>
          </p:cNvPr>
          <p:cNvSpPr/>
          <p:nvPr userDrawn="1"/>
        </p:nvSpPr>
        <p:spPr>
          <a:xfrm>
            <a:off x="5372392" y="5362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0" name="Oval 29">
            <a:extLst>
              <a:ext uri="{FF2B5EF4-FFF2-40B4-BE49-F238E27FC236}">
                <a16:creationId xmlns:a16="http://schemas.microsoft.com/office/drawing/2014/main" id="{A320A73A-D3CB-4E04-B7E2-F3696B8ACDEA}"/>
              </a:ext>
            </a:extLst>
          </p:cNvPr>
          <p:cNvSpPr/>
          <p:nvPr userDrawn="1"/>
        </p:nvSpPr>
        <p:spPr>
          <a:xfrm>
            <a:off x="5372392" y="24273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1" name="Oval 30">
            <a:extLst>
              <a:ext uri="{FF2B5EF4-FFF2-40B4-BE49-F238E27FC236}">
                <a16:creationId xmlns:a16="http://schemas.microsoft.com/office/drawing/2014/main" id="{3E2B01F0-78A8-41AE-95B8-811603402031}"/>
              </a:ext>
            </a:extLst>
          </p:cNvPr>
          <p:cNvSpPr/>
          <p:nvPr userDrawn="1"/>
        </p:nvSpPr>
        <p:spPr>
          <a:xfrm>
            <a:off x="5372392" y="3894827"/>
            <a:ext cx="301752" cy="301752"/>
          </a:xfrm>
          <a:prstGeom prst="ellipse">
            <a:avLst/>
          </a:prstGeom>
          <a:solidFill>
            <a:srgbClr val="0F172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2" name="Text Placeholder 2">
            <a:extLst>
              <a:ext uri="{FF2B5EF4-FFF2-40B4-BE49-F238E27FC236}">
                <a16:creationId xmlns:a16="http://schemas.microsoft.com/office/drawing/2014/main" id="{A70E382B-B932-45B7-BD95-6D722A4A2480}"/>
              </a:ext>
            </a:extLst>
          </p:cNvPr>
          <p:cNvSpPr>
            <a:spLocks noGrp="1"/>
          </p:cNvSpPr>
          <p:nvPr>
            <p:ph type="body" idx="31" hasCustomPrompt="1"/>
          </p:nvPr>
        </p:nvSpPr>
        <p:spPr>
          <a:xfrm>
            <a:off x="5930241" y="2532448"/>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3" name="Text Placeholder 2">
            <a:extLst>
              <a:ext uri="{FF2B5EF4-FFF2-40B4-BE49-F238E27FC236}">
                <a16:creationId xmlns:a16="http://schemas.microsoft.com/office/drawing/2014/main" id="{2F096B52-06C2-46DF-BB33-70D931283F16}"/>
              </a:ext>
            </a:extLst>
          </p:cNvPr>
          <p:cNvSpPr>
            <a:spLocks noGrp="1"/>
          </p:cNvSpPr>
          <p:nvPr>
            <p:ph type="body" idx="32" hasCustomPrompt="1"/>
          </p:nvPr>
        </p:nvSpPr>
        <p:spPr>
          <a:xfrm>
            <a:off x="5930241" y="2239776"/>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5" name="Text Placeholder 2">
            <a:extLst>
              <a:ext uri="{FF2B5EF4-FFF2-40B4-BE49-F238E27FC236}">
                <a16:creationId xmlns:a16="http://schemas.microsoft.com/office/drawing/2014/main" id="{5D87FD43-95C9-4217-AD5F-FE02E28AD4CE}"/>
              </a:ext>
            </a:extLst>
          </p:cNvPr>
          <p:cNvSpPr>
            <a:spLocks noGrp="1"/>
          </p:cNvSpPr>
          <p:nvPr>
            <p:ph type="body" idx="33" hasCustomPrompt="1"/>
          </p:nvPr>
        </p:nvSpPr>
        <p:spPr>
          <a:xfrm>
            <a:off x="5930241" y="3985587"/>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7" name="Text Placeholder 2">
            <a:extLst>
              <a:ext uri="{FF2B5EF4-FFF2-40B4-BE49-F238E27FC236}">
                <a16:creationId xmlns:a16="http://schemas.microsoft.com/office/drawing/2014/main" id="{A6706CEB-523E-4248-9A66-5D139D8B0DE5}"/>
              </a:ext>
            </a:extLst>
          </p:cNvPr>
          <p:cNvSpPr>
            <a:spLocks noGrp="1"/>
          </p:cNvSpPr>
          <p:nvPr>
            <p:ph type="body" idx="34" hasCustomPrompt="1"/>
          </p:nvPr>
        </p:nvSpPr>
        <p:spPr>
          <a:xfrm>
            <a:off x="5930241" y="3692915"/>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2">
            <a:extLst>
              <a:ext uri="{FF2B5EF4-FFF2-40B4-BE49-F238E27FC236}">
                <a16:creationId xmlns:a16="http://schemas.microsoft.com/office/drawing/2014/main" id="{6ADC931C-F9B2-467E-A024-CB5BE74BAD85}"/>
              </a:ext>
            </a:extLst>
          </p:cNvPr>
          <p:cNvSpPr>
            <a:spLocks noGrp="1"/>
          </p:cNvSpPr>
          <p:nvPr>
            <p:ph type="body" idx="35" hasCustomPrompt="1"/>
          </p:nvPr>
        </p:nvSpPr>
        <p:spPr>
          <a:xfrm>
            <a:off x="5930241" y="5438727"/>
            <a:ext cx="2810591" cy="758864"/>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9" name="Text Placeholder 2">
            <a:extLst>
              <a:ext uri="{FF2B5EF4-FFF2-40B4-BE49-F238E27FC236}">
                <a16:creationId xmlns:a16="http://schemas.microsoft.com/office/drawing/2014/main" id="{0A301DE6-2E75-41F5-9314-B269815BA3F3}"/>
              </a:ext>
            </a:extLst>
          </p:cNvPr>
          <p:cNvSpPr>
            <a:spLocks noGrp="1"/>
          </p:cNvSpPr>
          <p:nvPr>
            <p:ph type="body" idx="36" hasCustomPrompt="1"/>
          </p:nvPr>
        </p:nvSpPr>
        <p:spPr>
          <a:xfrm>
            <a:off x="5930241" y="5146055"/>
            <a:ext cx="2810591" cy="292671"/>
          </a:xfrm>
        </p:spPr>
        <p:txBody>
          <a:bodyPr lIns="0" tIns="0" rIns="0" bIns="0" anchor="t"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0" name="Text Placeholder 15">
            <a:extLst>
              <a:ext uri="{FF2B5EF4-FFF2-40B4-BE49-F238E27FC236}">
                <a16:creationId xmlns:a16="http://schemas.microsoft.com/office/drawing/2014/main" id="{B9154606-4DE0-4DC7-830A-371423BE4201}"/>
              </a:ext>
            </a:extLst>
          </p:cNvPr>
          <p:cNvSpPr>
            <a:spLocks noGrp="1"/>
          </p:cNvSpPr>
          <p:nvPr>
            <p:ph type="body" sz="quarter" idx="37" hasCustomPrompt="1"/>
          </p:nvPr>
        </p:nvSpPr>
        <p:spPr>
          <a:xfrm>
            <a:off x="2618284" y="2153566"/>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
        <p:nvSpPr>
          <p:cNvPr id="41" name="Text Placeholder 15">
            <a:extLst>
              <a:ext uri="{FF2B5EF4-FFF2-40B4-BE49-F238E27FC236}">
                <a16:creationId xmlns:a16="http://schemas.microsoft.com/office/drawing/2014/main" id="{5AC8C127-0F88-413C-B7BA-2ED0F81E7D4E}"/>
              </a:ext>
            </a:extLst>
          </p:cNvPr>
          <p:cNvSpPr>
            <a:spLocks noGrp="1"/>
          </p:cNvSpPr>
          <p:nvPr>
            <p:ph type="body" sz="quarter" idx="38" hasCustomPrompt="1"/>
          </p:nvPr>
        </p:nvSpPr>
        <p:spPr>
          <a:xfrm>
            <a:off x="2618284" y="3621465"/>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
        <p:nvSpPr>
          <p:cNvPr id="42" name="Text Placeholder 15">
            <a:extLst>
              <a:ext uri="{FF2B5EF4-FFF2-40B4-BE49-F238E27FC236}">
                <a16:creationId xmlns:a16="http://schemas.microsoft.com/office/drawing/2014/main" id="{63C5707A-6E08-4B58-A5FE-40063DB6548E}"/>
              </a:ext>
            </a:extLst>
          </p:cNvPr>
          <p:cNvSpPr>
            <a:spLocks noGrp="1"/>
          </p:cNvSpPr>
          <p:nvPr>
            <p:ph type="body" sz="quarter" idx="39" hasCustomPrompt="1"/>
          </p:nvPr>
        </p:nvSpPr>
        <p:spPr>
          <a:xfrm>
            <a:off x="2618284" y="5089363"/>
            <a:ext cx="2616212" cy="978408"/>
          </a:xfrm>
          <a:prstGeom prst="rect">
            <a:avLst/>
          </a:prstGeom>
          <a:ln w="6350">
            <a:no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20XX</a:t>
            </a:r>
          </a:p>
        </p:txBody>
      </p:sp>
    </p:spTree>
    <p:extLst>
      <p:ext uri="{BB962C8B-B14F-4D97-AF65-F5344CB8AC3E}">
        <p14:creationId xmlns:p14="http://schemas.microsoft.com/office/powerpoint/2010/main" val="36275356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60000"/>
            <a:ext cx="3911599" cy="1177174"/>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890303"/>
            <a:ext cx="3275463" cy="882062"/>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3598737"/>
            <a:ext cx="3764756" cy="100800"/>
            <a:chOff x="-1228304" y="3240138"/>
            <a:chExt cx="3764756"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67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2435652"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Table Placeholder 9">
            <a:extLst>
              <a:ext uri="{FF2B5EF4-FFF2-40B4-BE49-F238E27FC236}">
                <a16:creationId xmlns:a16="http://schemas.microsoft.com/office/drawing/2014/main" id="{3F646CE6-E75B-4112-896D-5A26E1F1520E}"/>
              </a:ext>
            </a:extLst>
          </p:cNvPr>
          <p:cNvSpPr>
            <a:spLocks noGrp="1"/>
          </p:cNvSpPr>
          <p:nvPr>
            <p:ph type="tbl" sz="quarter" idx="14"/>
          </p:nvPr>
        </p:nvSpPr>
        <p:spPr>
          <a:xfrm>
            <a:off x="5518150" y="860425"/>
            <a:ext cx="5870575" cy="4867275"/>
          </a:xfrm>
        </p:spPr>
        <p:txBody>
          <a:bodyPr anchor="ctr" anchorCtr="0">
            <a:normAutofit/>
          </a:bodyPr>
          <a:lstStyle>
            <a:lvl1pPr marL="0" indent="0" algn="ctr">
              <a:buNone/>
              <a:defRPr sz="2000"/>
            </a:lvl1pPr>
          </a:lstStyle>
          <a:p>
            <a:r>
              <a:rPr lang="en-US" noProof="0"/>
              <a:t>Click icon to add table</a:t>
            </a:r>
            <a:endParaRPr lang="en-US" noProof="0" dirty="0"/>
          </a:p>
        </p:txBody>
      </p:sp>
    </p:spTree>
    <p:extLst>
      <p:ext uri="{BB962C8B-B14F-4D97-AF65-F5344CB8AC3E}">
        <p14:creationId xmlns:p14="http://schemas.microsoft.com/office/powerpoint/2010/main" val="31839232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7" y="1608523"/>
            <a:ext cx="2828198" cy="12868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1" y="3244567"/>
            <a:ext cx="2828198" cy="2098138"/>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993948"/>
            <a:ext cx="2258048" cy="100800"/>
            <a:chOff x="0" y="3240138"/>
            <a:chExt cx="2258048"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2160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2157248"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9" name="Text Placeholder 2">
            <a:extLst>
              <a:ext uri="{FF2B5EF4-FFF2-40B4-BE49-F238E27FC236}">
                <a16:creationId xmlns:a16="http://schemas.microsoft.com/office/drawing/2014/main" id="{1B29C9C1-9494-4E8B-A0F3-611E947A19B3}"/>
              </a:ext>
            </a:extLst>
          </p:cNvPr>
          <p:cNvSpPr>
            <a:spLocks noGrp="1"/>
          </p:cNvSpPr>
          <p:nvPr>
            <p:ph type="body" idx="27" hasCustomPrompt="1"/>
          </p:nvPr>
        </p:nvSpPr>
        <p:spPr>
          <a:xfrm>
            <a:off x="4128617" y="4355032"/>
            <a:ext cx="2066544" cy="1280958"/>
          </a:xfrm>
        </p:spPr>
        <p:txBody>
          <a:bodyPr lIns="0" tIns="0" rIns="0" bIns="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0" name="Text Placeholder 2">
            <a:extLst>
              <a:ext uri="{FF2B5EF4-FFF2-40B4-BE49-F238E27FC236}">
                <a16:creationId xmlns:a16="http://schemas.microsoft.com/office/drawing/2014/main" id="{ABB09D16-148A-45C2-B0B8-1495E8DC7D64}"/>
              </a:ext>
            </a:extLst>
          </p:cNvPr>
          <p:cNvSpPr>
            <a:spLocks noGrp="1"/>
          </p:cNvSpPr>
          <p:nvPr>
            <p:ph type="body" idx="29" hasCustomPrompt="1"/>
          </p:nvPr>
        </p:nvSpPr>
        <p:spPr>
          <a:xfrm>
            <a:off x="4128616" y="4042831"/>
            <a:ext cx="2066544" cy="282991"/>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1" name="Text Placeholder 2">
            <a:extLst>
              <a:ext uri="{FF2B5EF4-FFF2-40B4-BE49-F238E27FC236}">
                <a16:creationId xmlns:a16="http://schemas.microsoft.com/office/drawing/2014/main" id="{67814C7C-3597-4B16-A4AC-D81985C587BD}"/>
              </a:ext>
            </a:extLst>
          </p:cNvPr>
          <p:cNvSpPr>
            <a:spLocks noGrp="1"/>
          </p:cNvSpPr>
          <p:nvPr>
            <p:ph type="body" idx="32" hasCustomPrompt="1"/>
          </p:nvPr>
        </p:nvSpPr>
        <p:spPr>
          <a:xfrm>
            <a:off x="4128616" y="3428999"/>
            <a:ext cx="2066544" cy="615618"/>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9" name="Picture Placeholder 8">
            <a:extLst>
              <a:ext uri="{FF2B5EF4-FFF2-40B4-BE49-F238E27FC236}">
                <a16:creationId xmlns:a16="http://schemas.microsoft.com/office/drawing/2014/main" id="{B284A57B-147A-4287-AA6B-E508A9222F7F}"/>
              </a:ext>
            </a:extLst>
          </p:cNvPr>
          <p:cNvSpPr>
            <a:spLocks noGrp="1"/>
          </p:cNvSpPr>
          <p:nvPr>
            <p:ph type="pic" sz="quarter" idx="33"/>
          </p:nvPr>
        </p:nvSpPr>
        <p:spPr>
          <a:xfrm>
            <a:off x="4130072" y="1179843"/>
            <a:ext cx="2066544" cy="2066544"/>
          </a:xfrm>
          <a:prstGeom prst="ellipse">
            <a:avLst/>
          </a:prstGeom>
          <a:ln w="127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35" name="Picture Placeholder 8">
            <a:extLst>
              <a:ext uri="{FF2B5EF4-FFF2-40B4-BE49-F238E27FC236}">
                <a16:creationId xmlns:a16="http://schemas.microsoft.com/office/drawing/2014/main" id="{9DBE0996-CEA3-41C3-A75A-84DC3C2B5194}"/>
              </a:ext>
            </a:extLst>
          </p:cNvPr>
          <p:cNvSpPr>
            <a:spLocks noGrp="1"/>
          </p:cNvSpPr>
          <p:nvPr>
            <p:ph type="pic" sz="quarter" idx="34"/>
          </p:nvPr>
        </p:nvSpPr>
        <p:spPr>
          <a:xfrm>
            <a:off x="9128072" y="1179843"/>
            <a:ext cx="2066544" cy="2066544"/>
          </a:xfrm>
          <a:prstGeom prst="ellipse">
            <a:avLst/>
          </a:prstGeom>
          <a:ln w="127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36" name="Picture Placeholder 8">
            <a:extLst>
              <a:ext uri="{FF2B5EF4-FFF2-40B4-BE49-F238E27FC236}">
                <a16:creationId xmlns:a16="http://schemas.microsoft.com/office/drawing/2014/main" id="{F7B28261-CB14-4E4E-AA66-A0239B3DD28E}"/>
              </a:ext>
            </a:extLst>
          </p:cNvPr>
          <p:cNvSpPr>
            <a:spLocks noGrp="1"/>
          </p:cNvSpPr>
          <p:nvPr>
            <p:ph type="pic" sz="quarter" idx="35"/>
          </p:nvPr>
        </p:nvSpPr>
        <p:spPr>
          <a:xfrm>
            <a:off x="6629072" y="1179843"/>
            <a:ext cx="2066544" cy="2066544"/>
          </a:xfrm>
          <a:prstGeom prst="ellipse">
            <a:avLst/>
          </a:prstGeom>
          <a:ln w="127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37" name="Text Placeholder 2">
            <a:extLst>
              <a:ext uri="{FF2B5EF4-FFF2-40B4-BE49-F238E27FC236}">
                <a16:creationId xmlns:a16="http://schemas.microsoft.com/office/drawing/2014/main" id="{BAA53E0C-9536-4177-A63F-0E2565EC53CD}"/>
              </a:ext>
            </a:extLst>
          </p:cNvPr>
          <p:cNvSpPr>
            <a:spLocks noGrp="1"/>
          </p:cNvSpPr>
          <p:nvPr>
            <p:ph type="body" idx="36" hasCustomPrompt="1"/>
          </p:nvPr>
        </p:nvSpPr>
        <p:spPr>
          <a:xfrm>
            <a:off x="9127048" y="4355032"/>
            <a:ext cx="2066400" cy="1280958"/>
          </a:xfrm>
        </p:spPr>
        <p:txBody>
          <a:bodyPr lIns="0" tIns="0" rIns="0" bIns="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2">
            <a:extLst>
              <a:ext uri="{FF2B5EF4-FFF2-40B4-BE49-F238E27FC236}">
                <a16:creationId xmlns:a16="http://schemas.microsoft.com/office/drawing/2014/main" id="{67EF8E36-183B-420B-AF25-17CFA963987A}"/>
              </a:ext>
            </a:extLst>
          </p:cNvPr>
          <p:cNvSpPr>
            <a:spLocks noGrp="1"/>
          </p:cNvSpPr>
          <p:nvPr>
            <p:ph type="body" idx="37" hasCustomPrompt="1"/>
          </p:nvPr>
        </p:nvSpPr>
        <p:spPr>
          <a:xfrm>
            <a:off x="9127047" y="4042831"/>
            <a:ext cx="2066400" cy="282991"/>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9" name="Text Placeholder 2">
            <a:extLst>
              <a:ext uri="{FF2B5EF4-FFF2-40B4-BE49-F238E27FC236}">
                <a16:creationId xmlns:a16="http://schemas.microsoft.com/office/drawing/2014/main" id="{58DA6E86-8039-4690-AFE1-7CCF07B7CBAF}"/>
              </a:ext>
            </a:extLst>
          </p:cNvPr>
          <p:cNvSpPr>
            <a:spLocks noGrp="1"/>
          </p:cNvSpPr>
          <p:nvPr>
            <p:ph type="body" idx="38" hasCustomPrompt="1"/>
          </p:nvPr>
        </p:nvSpPr>
        <p:spPr>
          <a:xfrm>
            <a:off x="9127047" y="3428999"/>
            <a:ext cx="2066400" cy="615618"/>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1" name="Text Placeholder 2">
            <a:extLst>
              <a:ext uri="{FF2B5EF4-FFF2-40B4-BE49-F238E27FC236}">
                <a16:creationId xmlns:a16="http://schemas.microsoft.com/office/drawing/2014/main" id="{933214B9-0452-4C8B-AB10-922F3C3BCF01}"/>
              </a:ext>
            </a:extLst>
          </p:cNvPr>
          <p:cNvSpPr>
            <a:spLocks noGrp="1"/>
          </p:cNvSpPr>
          <p:nvPr>
            <p:ph type="body" idx="39" hasCustomPrompt="1"/>
          </p:nvPr>
        </p:nvSpPr>
        <p:spPr>
          <a:xfrm>
            <a:off x="6629217" y="4355032"/>
            <a:ext cx="2066400" cy="1280958"/>
          </a:xfrm>
        </p:spPr>
        <p:txBody>
          <a:bodyPr lIns="0" tIns="0" rIns="0" bIns="0">
            <a:normAutofit/>
          </a:bodyPr>
          <a:lstStyle>
            <a:lvl1pPr marL="0" indent="0" algn="ctr">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2" name="Text Placeholder 2">
            <a:extLst>
              <a:ext uri="{FF2B5EF4-FFF2-40B4-BE49-F238E27FC236}">
                <a16:creationId xmlns:a16="http://schemas.microsoft.com/office/drawing/2014/main" id="{A5C23113-D98B-48C7-A675-4FD5F50333F3}"/>
              </a:ext>
            </a:extLst>
          </p:cNvPr>
          <p:cNvSpPr>
            <a:spLocks noGrp="1"/>
          </p:cNvSpPr>
          <p:nvPr>
            <p:ph type="body" idx="40" hasCustomPrompt="1"/>
          </p:nvPr>
        </p:nvSpPr>
        <p:spPr>
          <a:xfrm>
            <a:off x="6629216" y="4042831"/>
            <a:ext cx="2066400" cy="282991"/>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1600" b="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9" name="Text Placeholder 2">
            <a:extLst>
              <a:ext uri="{FF2B5EF4-FFF2-40B4-BE49-F238E27FC236}">
                <a16:creationId xmlns:a16="http://schemas.microsoft.com/office/drawing/2014/main" id="{09781257-B563-41E0-B9E6-9C7330084BCC}"/>
              </a:ext>
            </a:extLst>
          </p:cNvPr>
          <p:cNvSpPr>
            <a:spLocks noGrp="1"/>
          </p:cNvSpPr>
          <p:nvPr>
            <p:ph type="body" idx="41" hasCustomPrompt="1"/>
          </p:nvPr>
        </p:nvSpPr>
        <p:spPr>
          <a:xfrm>
            <a:off x="6627903" y="3428999"/>
            <a:ext cx="2066400" cy="615618"/>
          </a:xfrm>
        </p:spPr>
        <p:txBody>
          <a:bodyPr lIns="0" tIns="0" rIns="0" bIns="0" anchor="b" anchorCtr="0">
            <a:normAutofit/>
          </a:bodyPr>
          <a:lstStyle>
            <a:lvl1pPr marL="0" indent="0" algn="ctr">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cxnSp>
        <p:nvCxnSpPr>
          <p:cNvPr id="32" name="Straight Connector 31">
            <a:extLst>
              <a:ext uri="{FF2B5EF4-FFF2-40B4-BE49-F238E27FC236}">
                <a16:creationId xmlns:a16="http://schemas.microsoft.com/office/drawing/2014/main" id="{9A32EC27-ACD8-47C0-A3ED-E4ED58D88358}"/>
              </a:ext>
            </a:extLst>
          </p:cNvPr>
          <p:cNvCxnSpPr/>
          <p:nvPr userDrawn="1"/>
        </p:nvCxnSpPr>
        <p:spPr>
          <a:xfrm>
            <a:off x="6195160" y="2217849"/>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9E8819A-135C-4A5C-9F6A-A3BE05AA294F}"/>
              </a:ext>
            </a:extLst>
          </p:cNvPr>
          <p:cNvCxnSpPr/>
          <p:nvPr userDrawn="1"/>
        </p:nvCxnSpPr>
        <p:spPr>
          <a:xfrm>
            <a:off x="8703909" y="2216687"/>
            <a:ext cx="43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83294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am Content Layout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anchor="b">
            <a:normAutofit/>
          </a:bodyPr>
          <a:lstStyle>
            <a:lvl1pPr algn="r">
              <a:defRPr sz="3600"/>
            </a:lvl1pPr>
          </a:lstStyle>
          <a:p>
            <a:r>
              <a:rPr lang="en-US" noProof="0"/>
              <a:t>Click to edit Master title style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7395281" y="1375202"/>
            <a:ext cx="4796719" cy="100800"/>
            <a:chOff x="439494" y="3240138"/>
            <a:chExt cx="299490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439494" y="3290538"/>
              <a:ext cx="2944508"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958968" y="3372939"/>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Text Placeholder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958968" y="2960253"/>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3" name="Picture Placeholder 2">
            <a:extLst>
              <a:ext uri="{FF2B5EF4-FFF2-40B4-BE49-F238E27FC236}">
                <a16:creationId xmlns:a16="http://schemas.microsoft.com/office/drawing/2014/main" id="{F6FF07C5-314A-4EA8-B78F-7A51C234D3A1}"/>
              </a:ext>
            </a:extLst>
          </p:cNvPr>
          <p:cNvSpPr>
            <a:spLocks noGrp="1"/>
          </p:cNvSpPr>
          <p:nvPr>
            <p:ph type="pic" sz="quarter" idx="33"/>
          </p:nvPr>
        </p:nvSpPr>
        <p:spPr>
          <a:xfrm>
            <a:off x="721841" y="2764036"/>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23" name="Straight Connector 22">
            <a:extLst>
              <a:ext uri="{FF2B5EF4-FFF2-40B4-BE49-F238E27FC236}">
                <a16:creationId xmlns:a16="http://schemas.microsoft.com/office/drawing/2014/main" id="{B691060D-E361-43B0-BFD7-43D7CC4E5CCD}"/>
              </a:ext>
            </a:extLst>
          </p:cNvPr>
          <p:cNvCxnSpPr>
            <a:cxnSpLocks/>
          </p:cNvCxnSpPr>
          <p:nvPr userDrawn="1"/>
        </p:nvCxnSpPr>
        <p:spPr>
          <a:xfrm>
            <a:off x="0" y="3288596"/>
            <a:ext cx="72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0" name="Text Placeholder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1957127" y="4800796"/>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1" name="Text Placeholder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1957127" y="4388110"/>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2" name="Picture Placeholder 2">
            <a:extLst>
              <a:ext uri="{FF2B5EF4-FFF2-40B4-BE49-F238E27FC236}">
                <a16:creationId xmlns:a16="http://schemas.microsoft.com/office/drawing/2014/main" id="{76A56D2A-42F0-40C5-96D7-B1AC33152A85}"/>
              </a:ext>
            </a:extLst>
          </p:cNvPr>
          <p:cNvSpPr>
            <a:spLocks noGrp="1"/>
          </p:cNvSpPr>
          <p:nvPr>
            <p:ph type="pic" sz="quarter" idx="36"/>
          </p:nvPr>
        </p:nvSpPr>
        <p:spPr>
          <a:xfrm>
            <a:off x="720000" y="4191893"/>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43" name="Straight Connector 42">
            <a:extLst>
              <a:ext uri="{FF2B5EF4-FFF2-40B4-BE49-F238E27FC236}">
                <a16:creationId xmlns:a16="http://schemas.microsoft.com/office/drawing/2014/main" id="{CF6D1C91-9136-4678-A712-92BE9B3902C4}"/>
              </a:ext>
            </a:extLst>
          </p:cNvPr>
          <p:cNvCxnSpPr>
            <a:cxnSpLocks/>
          </p:cNvCxnSpPr>
          <p:nvPr userDrawn="1"/>
        </p:nvCxnSpPr>
        <p:spPr>
          <a:xfrm rot="16200000">
            <a:off x="1111670" y="4028309"/>
            <a:ext cx="324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4" name="Text Placeholder 2">
            <a:extLst>
              <a:ext uri="{FF2B5EF4-FFF2-40B4-BE49-F238E27FC236}">
                <a16:creationId xmlns:a16="http://schemas.microsoft.com/office/drawing/2014/main" id="{BACF15AB-FF8A-422B-840D-88503024E5D3}"/>
              </a:ext>
            </a:extLst>
          </p:cNvPr>
          <p:cNvSpPr>
            <a:spLocks noGrp="1"/>
          </p:cNvSpPr>
          <p:nvPr>
            <p:ph type="body" idx="37" hasCustomPrompt="1"/>
          </p:nvPr>
        </p:nvSpPr>
        <p:spPr>
          <a:xfrm>
            <a:off x="5708709" y="3372939"/>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5" name="Text Placeholder 2">
            <a:extLst>
              <a:ext uri="{FF2B5EF4-FFF2-40B4-BE49-F238E27FC236}">
                <a16:creationId xmlns:a16="http://schemas.microsoft.com/office/drawing/2014/main" id="{EFC2028F-7DFE-412D-97DF-707D128D95E0}"/>
              </a:ext>
            </a:extLst>
          </p:cNvPr>
          <p:cNvSpPr>
            <a:spLocks noGrp="1"/>
          </p:cNvSpPr>
          <p:nvPr>
            <p:ph type="body" idx="38" hasCustomPrompt="1"/>
          </p:nvPr>
        </p:nvSpPr>
        <p:spPr>
          <a:xfrm>
            <a:off x="5708709" y="2960253"/>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47" name="Text Placeholder 2">
            <a:extLst>
              <a:ext uri="{FF2B5EF4-FFF2-40B4-BE49-F238E27FC236}">
                <a16:creationId xmlns:a16="http://schemas.microsoft.com/office/drawing/2014/main" id="{4349A4F0-1181-4A58-BFD4-4783CD130356}"/>
              </a:ext>
            </a:extLst>
          </p:cNvPr>
          <p:cNvSpPr>
            <a:spLocks noGrp="1"/>
          </p:cNvSpPr>
          <p:nvPr>
            <p:ph type="body" idx="40" hasCustomPrompt="1"/>
          </p:nvPr>
        </p:nvSpPr>
        <p:spPr>
          <a:xfrm>
            <a:off x="5704578" y="4800796"/>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8" name="Text Placeholder 2">
            <a:extLst>
              <a:ext uri="{FF2B5EF4-FFF2-40B4-BE49-F238E27FC236}">
                <a16:creationId xmlns:a16="http://schemas.microsoft.com/office/drawing/2014/main" id="{DC1D5D83-8D32-491F-87EB-9DA9360D4F2B}"/>
              </a:ext>
            </a:extLst>
          </p:cNvPr>
          <p:cNvSpPr>
            <a:spLocks noGrp="1"/>
          </p:cNvSpPr>
          <p:nvPr>
            <p:ph type="body" idx="41" hasCustomPrompt="1"/>
          </p:nvPr>
        </p:nvSpPr>
        <p:spPr>
          <a:xfrm>
            <a:off x="5704578" y="4388110"/>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50" name="Text Placeholder 2">
            <a:extLst>
              <a:ext uri="{FF2B5EF4-FFF2-40B4-BE49-F238E27FC236}">
                <a16:creationId xmlns:a16="http://schemas.microsoft.com/office/drawing/2014/main" id="{8120723F-A42C-4B81-97FD-6F575E5C2584}"/>
              </a:ext>
            </a:extLst>
          </p:cNvPr>
          <p:cNvSpPr>
            <a:spLocks noGrp="1"/>
          </p:cNvSpPr>
          <p:nvPr>
            <p:ph type="body" idx="43" hasCustomPrompt="1"/>
          </p:nvPr>
        </p:nvSpPr>
        <p:spPr>
          <a:xfrm>
            <a:off x="9453870" y="3372939"/>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51" name="Text Placeholder 2">
            <a:extLst>
              <a:ext uri="{FF2B5EF4-FFF2-40B4-BE49-F238E27FC236}">
                <a16:creationId xmlns:a16="http://schemas.microsoft.com/office/drawing/2014/main" id="{27D068F1-398F-4D11-977C-080C8151C786}"/>
              </a:ext>
            </a:extLst>
          </p:cNvPr>
          <p:cNvSpPr>
            <a:spLocks noGrp="1"/>
          </p:cNvSpPr>
          <p:nvPr>
            <p:ph type="body" idx="44" hasCustomPrompt="1"/>
          </p:nvPr>
        </p:nvSpPr>
        <p:spPr>
          <a:xfrm>
            <a:off x="9453870" y="2960253"/>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sp>
        <p:nvSpPr>
          <p:cNvPr id="53" name="Text Placeholder 2">
            <a:extLst>
              <a:ext uri="{FF2B5EF4-FFF2-40B4-BE49-F238E27FC236}">
                <a16:creationId xmlns:a16="http://schemas.microsoft.com/office/drawing/2014/main" id="{B795705E-C5CB-46CC-9E41-D2269E07BC15}"/>
              </a:ext>
            </a:extLst>
          </p:cNvPr>
          <p:cNvSpPr>
            <a:spLocks noGrp="1"/>
          </p:cNvSpPr>
          <p:nvPr>
            <p:ph type="body" idx="46" hasCustomPrompt="1"/>
          </p:nvPr>
        </p:nvSpPr>
        <p:spPr>
          <a:xfrm>
            <a:off x="9452029" y="4800796"/>
            <a:ext cx="2297722"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54" name="Text Placeholder 2">
            <a:extLst>
              <a:ext uri="{FF2B5EF4-FFF2-40B4-BE49-F238E27FC236}">
                <a16:creationId xmlns:a16="http://schemas.microsoft.com/office/drawing/2014/main" id="{80211A2B-0F3C-4DBE-AE01-069AE7FC3468}"/>
              </a:ext>
            </a:extLst>
          </p:cNvPr>
          <p:cNvSpPr>
            <a:spLocks noGrp="1"/>
          </p:cNvSpPr>
          <p:nvPr>
            <p:ph type="body" idx="47" hasCustomPrompt="1"/>
          </p:nvPr>
        </p:nvSpPr>
        <p:spPr>
          <a:xfrm>
            <a:off x="9452029" y="4388110"/>
            <a:ext cx="2297722"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a:t>
            </a:r>
          </a:p>
        </p:txBody>
      </p:sp>
      <p:cxnSp>
        <p:nvCxnSpPr>
          <p:cNvPr id="56" name="Straight Connector 55">
            <a:extLst>
              <a:ext uri="{FF2B5EF4-FFF2-40B4-BE49-F238E27FC236}">
                <a16:creationId xmlns:a16="http://schemas.microsoft.com/office/drawing/2014/main" id="{2E5E9742-C670-47AB-AA69-AE65D7915B06}"/>
              </a:ext>
            </a:extLst>
          </p:cNvPr>
          <p:cNvCxnSpPr>
            <a:cxnSpLocks/>
          </p:cNvCxnSpPr>
          <p:nvPr userDrawn="1"/>
        </p:nvCxnSpPr>
        <p:spPr>
          <a:xfrm rot="16200000">
            <a:off x="3531847" y="5364000"/>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158712DB-5183-45D8-9ABB-6E0795658012}"/>
              </a:ext>
            </a:extLst>
          </p:cNvPr>
          <p:cNvCxnSpPr>
            <a:cxnSpLocks/>
          </p:cNvCxnSpPr>
          <p:nvPr userDrawn="1"/>
        </p:nvCxnSpPr>
        <p:spPr>
          <a:xfrm rot="16200000">
            <a:off x="7274194" y="5363999"/>
            <a:ext cx="2988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9" name="Picture Placeholder 2">
            <a:extLst>
              <a:ext uri="{FF2B5EF4-FFF2-40B4-BE49-F238E27FC236}">
                <a16:creationId xmlns:a16="http://schemas.microsoft.com/office/drawing/2014/main" id="{417A32F4-3459-4A31-A90E-AA771FD4D491}"/>
              </a:ext>
            </a:extLst>
          </p:cNvPr>
          <p:cNvSpPr>
            <a:spLocks noGrp="1"/>
          </p:cNvSpPr>
          <p:nvPr>
            <p:ph type="pic" sz="quarter" idx="42"/>
          </p:nvPr>
        </p:nvSpPr>
        <p:spPr>
          <a:xfrm>
            <a:off x="4467451" y="4191893"/>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5" name="Picture Placeholder 2">
            <a:extLst>
              <a:ext uri="{FF2B5EF4-FFF2-40B4-BE49-F238E27FC236}">
                <a16:creationId xmlns:a16="http://schemas.microsoft.com/office/drawing/2014/main" id="{63549FA7-92E5-4DB1-92FA-15902DFD3753}"/>
              </a:ext>
            </a:extLst>
          </p:cNvPr>
          <p:cNvSpPr>
            <a:spLocks noGrp="1"/>
          </p:cNvSpPr>
          <p:nvPr>
            <p:ph type="pic" sz="quarter" idx="48"/>
          </p:nvPr>
        </p:nvSpPr>
        <p:spPr>
          <a:xfrm>
            <a:off x="8214902" y="4191893"/>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46" name="Picture Placeholder 2">
            <a:extLst>
              <a:ext uri="{FF2B5EF4-FFF2-40B4-BE49-F238E27FC236}">
                <a16:creationId xmlns:a16="http://schemas.microsoft.com/office/drawing/2014/main" id="{0F62D330-6A30-4A65-89DA-EDFE4AAD343E}"/>
              </a:ext>
            </a:extLst>
          </p:cNvPr>
          <p:cNvSpPr>
            <a:spLocks noGrp="1"/>
          </p:cNvSpPr>
          <p:nvPr>
            <p:ph type="pic" sz="quarter" idx="39"/>
          </p:nvPr>
        </p:nvSpPr>
        <p:spPr>
          <a:xfrm>
            <a:off x="4469292" y="2764036"/>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2" name="Picture Placeholder 2">
            <a:extLst>
              <a:ext uri="{FF2B5EF4-FFF2-40B4-BE49-F238E27FC236}">
                <a16:creationId xmlns:a16="http://schemas.microsoft.com/office/drawing/2014/main" id="{A3FC286B-05E7-4E48-A7FD-197800349118}"/>
              </a:ext>
            </a:extLst>
          </p:cNvPr>
          <p:cNvSpPr>
            <a:spLocks noGrp="1"/>
          </p:cNvSpPr>
          <p:nvPr>
            <p:ph type="pic" sz="quarter" idx="45"/>
          </p:nvPr>
        </p:nvSpPr>
        <p:spPr>
          <a:xfrm>
            <a:off x="8216743" y="2764036"/>
            <a:ext cx="1106424" cy="1106423"/>
          </a:xfrm>
          <a:prstGeom prst="ellipse">
            <a:avLst/>
          </a:prstGeom>
          <a:solidFill>
            <a:srgbClr val="0F1722"/>
          </a:solidFill>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174431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with Imag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C799DC18-D353-427C-B849-0204F13D9B3D}"/>
              </a:ext>
            </a:extLst>
          </p:cNvPr>
          <p:cNvSpPr>
            <a:spLocks noGrp="1"/>
          </p:cNvSpPr>
          <p:nvPr>
            <p:ph type="pic" sz="quarter" idx="14"/>
          </p:nvPr>
        </p:nvSpPr>
        <p:spPr>
          <a:xfrm>
            <a:off x="0" y="0"/>
            <a:ext cx="6083300" cy="6858000"/>
          </a:xfrm>
        </p:spPr>
        <p:txBody>
          <a:bodyPr anchor="ctr" anchorCtr="0">
            <a:normAutofit/>
          </a:bodyPr>
          <a:lstStyle>
            <a:lvl1pPr marL="0" indent="0" algn="ctr">
              <a:buNone/>
              <a:defRPr sz="1800"/>
            </a:lvl1pPr>
          </a:lstStyle>
          <a:p>
            <a:r>
              <a:rPr lang="en-US" noProof="0"/>
              <a:t>Click icon to add picture</a:t>
            </a:r>
            <a:endParaRPr lang="en-US" noProof="0" dirty="0"/>
          </a:p>
        </p:txBody>
      </p:sp>
      <p:sp>
        <p:nvSpPr>
          <p:cNvPr id="7" name="Rectangle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anchor="b" anchorCtr="0">
            <a:noAutofit/>
          </a:bodyPr>
          <a:lstStyle>
            <a:lvl1pPr>
              <a:defRPr sz="6000"/>
            </a:lvl1pPr>
          </a:lstStyle>
          <a:p>
            <a:r>
              <a:rPr lang="en-US" noProof="0"/>
              <a:t>PITCH</a:t>
            </a:r>
            <a:br>
              <a:rPr lang="en-US" noProof="0"/>
            </a:br>
            <a:r>
              <a:rPr lang="en-US" noProof="0"/>
              <a:t>DECK</a:t>
            </a:r>
            <a:br>
              <a:rPr lang="en-US" noProof="0"/>
            </a:br>
            <a:r>
              <a:rPr lang="en-US" noProof="0"/>
              <a:t>TITLE</a:t>
            </a:r>
          </a:p>
        </p:txBody>
      </p:sp>
      <p:sp>
        <p:nvSpPr>
          <p:cNvPr id="4" name="Date Placeholder 3">
            <a:extLst>
              <a:ext uri="{FF2B5EF4-FFF2-40B4-BE49-F238E27FC236}">
                <a16:creationId xmlns:a16="http://schemas.microsoft.com/office/drawing/2014/main" id="{2472534F-03A6-408A-9BF1-303D0A440BA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0A24E181-0C50-4F43-A5A7-6FDD1500C708}"/>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grpSp>
        <p:nvGrpSpPr>
          <p:cNvPr id="9" name="Group 8">
            <a:extLst>
              <a:ext uri="{FF2B5EF4-FFF2-40B4-BE49-F238E27FC236}">
                <a16:creationId xmlns:a16="http://schemas.microsoft.com/office/drawing/2014/main" id="{6F3E26A6-6962-4A35-AA86-805537D45296}"/>
              </a:ext>
            </a:extLst>
          </p:cNvPr>
          <p:cNvGrpSpPr/>
          <p:nvPr userDrawn="1"/>
        </p:nvGrpSpPr>
        <p:grpSpPr>
          <a:xfrm>
            <a:off x="6769768" y="1947412"/>
            <a:ext cx="2520148" cy="102440"/>
            <a:chOff x="3631690" y="2252140"/>
            <a:chExt cx="4389743" cy="102440"/>
          </a:xfrm>
        </p:grpSpPr>
        <p:sp>
          <p:nvSpPr>
            <p:cNvPr id="10" name="Oval 9">
              <a:extLst>
                <a:ext uri="{FF2B5EF4-FFF2-40B4-BE49-F238E27FC236}">
                  <a16:creationId xmlns:a16="http://schemas.microsoft.com/office/drawing/2014/main" id="{681504C4-12AC-4251-8E47-0089784BDB9B}"/>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1" name="Straight Connector 10">
              <a:extLst>
                <a:ext uri="{FF2B5EF4-FFF2-40B4-BE49-F238E27FC236}">
                  <a16:creationId xmlns:a16="http://schemas.microsoft.com/office/drawing/2014/main" id="{192040D0-01C2-4643-8F84-3B8F334E545C}"/>
                </a:ext>
              </a:extLst>
            </p:cNvPr>
            <p:cNvCxnSpPr/>
            <p:nvPr userDrawn="1"/>
          </p:nvCxnSpPr>
          <p:spPr>
            <a:xfrm>
              <a:off x="3681984" y="2307679"/>
              <a:ext cx="4201365"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ED601E9-2BFC-460B-A2A8-69A787A4988E}"/>
                </a:ext>
              </a:extLst>
            </p:cNvPr>
            <p:cNvSpPr/>
            <p:nvPr userDrawn="1"/>
          </p:nvSpPr>
          <p:spPr>
            <a:xfrm>
              <a:off x="7845854" y="2252140"/>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3" name="Group 12">
            <a:extLst>
              <a:ext uri="{FF2B5EF4-FFF2-40B4-BE49-F238E27FC236}">
                <a16:creationId xmlns:a16="http://schemas.microsoft.com/office/drawing/2014/main" id="{BB49A8A6-FEDB-4D20-B581-A84DB8EFE977}"/>
              </a:ext>
            </a:extLst>
          </p:cNvPr>
          <p:cNvGrpSpPr/>
          <p:nvPr userDrawn="1"/>
        </p:nvGrpSpPr>
        <p:grpSpPr>
          <a:xfrm>
            <a:off x="6769768" y="4654084"/>
            <a:ext cx="2520148" cy="100584"/>
            <a:chOff x="3631690" y="2253996"/>
            <a:chExt cx="4389742" cy="100584"/>
          </a:xfrm>
        </p:grpSpPr>
        <p:sp>
          <p:nvSpPr>
            <p:cNvPr id="14" name="Oval 13">
              <a:extLst>
                <a:ext uri="{FF2B5EF4-FFF2-40B4-BE49-F238E27FC236}">
                  <a16:creationId xmlns:a16="http://schemas.microsoft.com/office/drawing/2014/main" id="{C2F65998-5EC3-446A-8307-1CF81A348CE3}"/>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5" name="Straight Connector 14">
              <a:extLst>
                <a:ext uri="{FF2B5EF4-FFF2-40B4-BE49-F238E27FC236}">
                  <a16:creationId xmlns:a16="http://schemas.microsoft.com/office/drawing/2014/main" id="{7CC5D776-F60A-4A0C-AA7C-EFACDA2CEA88}"/>
                </a:ext>
              </a:extLst>
            </p:cNvPr>
            <p:cNvCxnSpPr/>
            <p:nvPr userDrawn="1"/>
          </p:nvCxnSpPr>
          <p:spPr>
            <a:xfrm>
              <a:off x="3681984" y="2307679"/>
              <a:ext cx="4201364"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AEAFE309-55C5-409C-92ED-748307C74318}"/>
                </a:ext>
              </a:extLst>
            </p:cNvPr>
            <p:cNvSpPr/>
            <p:nvPr userDrawn="1"/>
          </p:nvSpPr>
          <p:spPr>
            <a:xfrm>
              <a:off x="7845853"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Subtitle 2">
            <a:extLst>
              <a:ext uri="{FF2B5EF4-FFF2-40B4-BE49-F238E27FC236}">
                <a16:creationId xmlns:a16="http://schemas.microsoft.com/office/drawing/2014/main" id="{5B77B20B-76F5-4912-803D-5709F730D4FB}"/>
              </a:ext>
            </a:extLst>
          </p:cNvPr>
          <p:cNvSpPr>
            <a:spLocks noGrp="1"/>
          </p:cNvSpPr>
          <p:nvPr>
            <p:ph type="subTitle" idx="1"/>
          </p:nvPr>
        </p:nvSpPr>
        <p:spPr>
          <a:xfrm>
            <a:off x="6769767" y="4889444"/>
            <a:ext cx="4618957" cy="590626"/>
          </a:xfrm>
        </p:spPr>
        <p:txBody>
          <a:bodyPr lIns="0" tIns="0" rIns="0" bIns="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8" name="Picture Placeholder 9">
            <a:extLst>
              <a:ext uri="{FF2B5EF4-FFF2-40B4-BE49-F238E27FC236}">
                <a16:creationId xmlns:a16="http://schemas.microsoft.com/office/drawing/2014/main" id="{4293BA4F-7776-4C41-BE4F-7247935D5CCC}"/>
              </a:ext>
            </a:extLst>
          </p:cNvPr>
          <p:cNvSpPr>
            <a:spLocks noGrp="1"/>
          </p:cNvSpPr>
          <p:nvPr>
            <p:ph type="pic" sz="quarter" idx="13"/>
          </p:nvPr>
        </p:nvSpPr>
        <p:spPr>
          <a:xfrm>
            <a:off x="3706368" y="3079602"/>
            <a:ext cx="1481328" cy="758952"/>
          </a:xfrm>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90769243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e Char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461974"/>
            <a:ext cx="4464049" cy="1177174"/>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092276"/>
            <a:ext cx="4443165" cy="1008841"/>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811097"/>
            <a:ext cx="3149152" cy="100800"/>
            <a:chOff x="-1228304" y="3250524"/>
            <a:chExt cx="3149152"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09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1820048" y="3250524"/>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Text Placeholder 2">
            <a:extLst>
              <a:ext uri="{FF2B5EF4-FFF2-40B4-BE49-F238E27FC236}">
                <a16:creationId xmlns:a16="http://schemas.microsoft.com/office/drawing/2014/main" id="{9A5180A6-7D2B-4341-A749-16387D907EEF}"/>
              </a:ext>
            </a:extLst>
          </p:cNvPr>
          <p:cNvSpPr>
            <a:spLocks noGrp="1"/>
          </p:cNvSpPr>
          <p:nvPr>
            <p:ph type="body" idx="34" hasCustomPrompt="1"/>
          </p:nvPr>
        </p:nvSpPr>
        <p:spPr>
          <a:xfrm>
            <a:off x="1262770" y="4138611"/>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37" name="Text Placeholder 2">
            <a:extLst>
              <a:ext uri="{FF2B5EF4-FFF2-40B4-BE49-F238E27FC236}">
                <a16:creationId xmlns:a16="http://schemas.microsoft.com/office/drawing/2014/main" id="{79DFBEE7-50AA-4F4F-8B5D-AD23ECAD9919}"/>
              </a:ext>
            </a:extLst>
          </p:cNvPr>
          <p:cNvSpPr>
            <a:spLocks noGrp="1"/>
          </p:cNvSpPr>
          <p:nvPr>
            <p:ph type="body" idx="42" hasCustomPrompt="1"/>
          </p:nvPr>
        </p:nvSpPr>
        <p:spPr>
          <a:xfrm>
            <a:off x="1262769" y="4499972"/>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39" name="Text Placeholder 2">
            <a:extLst>
              <a:ext uri="{FF2B5EF4-FFF2-40B4-BE49-F238E27FC236}">
                <a16:creationId xmlns:a16="http://schemas.microsoft.com/office/drawing/2014/main" id="{306EAF0C-F17D-47D6-BAA1-16745F4F70D9}"/>
              </a:ext>
            </a:extLst>
          </p:cNvPr>
          <p:cNvSpPr>
            <a:spLocks noGrp="1"/>
          </p:cNvSpPr>
          <p:nvPr>
            <p:ph type="body" idx="45" hasCustomPrompt="1"/>
          </p:nvPr>
        </p:nvSpPr>
        <p:spPr>
          <a:xfrm>
            <a:off x="3193135" y="4138611"/>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0" name="Text Placeholder 2">
            <a:extLst>
              <a:ext uri="{FF2B5EF4-FFF2-40B4-BE49-F238E27FC236}">
                <a16:creationId xmlns:a16="http://schemas.microsoft.com/office/drawing/2014/main" id="{D091E31C-C1DC-4D72-8C9E-3B6BD91E72AF}"/>
              </a:ext>
            </a:extLst>
          </p:cNvPr>
          <p:cNvSpPr>
            <a:spLocks noGrp="1"/>
          </p:cNvSpPr>
          <p:nvPr>
            <p:ph type="body" idx="46" hasCustomPrompt="1"/>
          </p:nvPr>
        </p:nvSpPr>
        <p:spPr>
          <a:xfrm>
            <a:off x="3193134" y="4499972"/>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42" name="Text Placeholder 2">
            <a:extLst>
              <a:ext uri="{FF2B5EF4-FFF2-40B4-BE49-F238E27FC236}">
                <a16:creationId xmlns:a16="http://schemas.microsoft.com/office/drawing/2014/main" id="{F62E753C-C8BE-457D-9B22-6A8227347A67}"/>
              </a:ext>
            </a:extLst>
          </p:cNvPr>
          <p:cNvSpPr>
            <a:spLocks noGrp="1"/>
          </p:cNvSpPr>
          <p:nvPr>
            <p:ph type="body" idx="47" hasCustomPrompt="1"/>
          </p:nvPr>
        </p:nvSpPr>
        <p:spPr>
          <a:xfrm>
            <a:off x="5123499" y="4142294"/>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3" name="Text Placeholder 2">
            <a:extLst>
              <a:ext uri="{FF2B5EF4-FFF2-40B4-BE49-F238E27FC236}">
                <a16:creationId xmlns:a16="http://schemas.microsoft.com/office/drawing/2014/main" id="{BC1E8F6C-0BDD-4AFA-9E8D-5EF61AA59F50}"/>
              </a:ext>
            </a:extLst>
          </p:cNvPr>
          <p:cNvSpPr>
            <a:spLocks noGrp="1"/>
          </p:cNvSpPr>
          <p:nvPr>
            <p:ph type="body" idx="48" hasCustomPrompt="1"/>
          </p:nvPr>
        </p:nvSpPr>
        <p:spPr>
          <a:xfrm>
            <a:off x="5123498" y="4503655"/>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45" name="Text Placeholder 2">
            <a:extLst>
              <a:ext uri="{FF2B5EF4-FFF2-40B4-BE49-F238E27FC236}">
                <a16:creationId xmlns:a16="http://schemas.microsoft.com/office/drawing/2014/main" id="{C70C9772-55FF-4449-988F-6CDDE075E730}"/>
              </a:ext>
            </a:extLst>
          </p:cNvPr>
          <p:cNvSpPr>
            <a:spLocks noGrp="1"/>
          </p:cNvSpPr>
          <p:nvPr>
            <p:ph type="body" idx="49" hasCustomPrompt="1"/>
          </p:nvPr>
        </p:nvSpPr>
        <p:spPr>
          <a:xfrm>
            <a:off x="1262770" y="4826750"/>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6" name="Text Placeholder 2">
            <a:extLst>
              <a:ext uri="{FF2B5EF4-FFF2-40B4-BE49-F238E27FC236}">
                <a16:creationId xmlns:a16="http://schemas.microsoft.com/office/drawing/2014/main" id="{75EE6DCE-6A55-4D95-85F7-E22E3E268256}"/>
              </a:ext>
            </a:extLst>
          </p:cNvPr>
          <p:cNvSpPr>
            <a:spLocks noGrp="1"/>
          </p:cNvSpPr>
          <p:nvPr>
            <p:ph type="body" idx="50" hasCustomPrompt="1"/>
          </p:nvPr>
        </p:nvSpPr>
        <p:spPr>
          <a:xfrm>
            <a:off x="1262769" y="5188111"/>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48" name="Text Placeholder 2">
            <a:extLst>
              <a:ext uri="{FF2B5EF4-FFF2-40B4-BE49-F238E27FC236}">
                <a16:creationId xmlns:a16="http://schemas.microsoft.com/office/drawing/2014/main" id="{84DC7882-7541-4AEA-95FE-DDBCF6F9CA32}"/>
              </a:ext>
            </a:extLst>
          </p:cNvPr>
          <p:cNvSpPr>
            <a:spLocks noGrp="1"/>
          </p:cNvSpPr>
          <p:nvPr>
            <p:ph type="body" idx="51" hasCustomPrompt="1"/>
          </p:nvPr>
        </p:nvSpPr>
        <p:spPr>
          <a:xfrm>
            <a:off x="3193135" y="4826750"/>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49" name="Text Placeholder 2">
            <a:extLst>
              <a:ext uri="{FF2B5EF4-FFF2-40B4-BE49-F238E27FC236}">
                <a16:creationId xmlns:a16="http://schemas.microsoft.com/office/drawing/2014/main" id="{5542D500-4CD6-4FDE-9133-F8020797D9B5}"/>
              </a:ext>
            </a:extLst>
          </p:cNvPr>
          <p:cNvSpPr>
            <a:spLocks noGrp="1"/>
          </p:cNvSpPr>
          <p:nvPr>
            <p:ph type="body" idx="52" hasCustomPrompt="1"/>
          </p:nvPr>
        </p:nvSpPr>
        <p:spPr>
          <a:xfrm>
            <a:off x="3193134" y="5188111"/>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51" name="Text Placeholder 2">
            <a:extLst>
              <a:ext uri="{FF2B5EF4-FFF2-40B4-BE49-F238E27FC236}">
                <a16:creationId xmlns:a16="http://schemas.microsoft.com/office/drawing/2014/main" id="{500C362B-BA02-4F7D-86F6-3F6F2EF20D04}"/>
              </a:ext>
            </a:extLst>
          </p:cNvPr>
          <p:cNvSpPr>
            <a:spLocks noGrp="1"/>
          </p:cNvSpPr>
          <p:nvPr>
            <p:ph type="body" idx="53" hasCustomPrompt="1"/>
          </p:nvPr>
        </p:nvSpPr>
        <p:spPr>
          <a:xfrm>
            <a:off x="5123499" y="4830433"/>
            <a:ext cx="1283894" cy="349611"/>
          </a:xfrm>
        </p:spPr>
        <p:txBody>
          <a:bodyPr lIns="0" tIns="0" rIns="0" bIns="0" anchor="b">
            <a:normAutofit/>
          </a:bodyPr>
          <a:lstStyle>
            <a:lvl1pPr marL="0" indent="0" algn="l">
              <a:spcBef>
                <a:spcPts val="600"/>
              </a:spcBef>
              <a:buNone/>
              <a:defRPr sz="1800" b="1" i="0">
                <a:solidFill>
                  <a:schemeClr val="bg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$ 1,500,000</a:t>
            </a:r>
          </a:p>
        </p:txBody>
      </p:sp>
      <p:sp>
        <p:nvSpPr>
          <p:cNvPr id="52" name="Text Placeholder 2">
            <a:extLst>
              <a:ext uri="{FF2B5EF4-FFF2-40B4-BE49-F238E27FC236}">
                <a16:creationId xmlns:a16="http://schemas.microsoft.com/office/drawing/2014/main" id="{E213E497-634E-40E7-BF08-765CC21529E2}"/>
              </a:ext>
            </a:extLst>
          </p:cNvPr>
          <p:cNvSpPr>
            <a:spLocks noGrp="1"/>
          </p:cNvSpPr>
          <p:nvPr>
            <p:ph type="body" idx="54" hasCustomPrompt="1"/>
          </p:nvPr>
        </p:nvSpPr>
        <p:spPr>
          <a:xfrm>
            <a:off x="5123498" y="5191794"/>
            <a:ext cx="1285861" cy="246279"/>
          </a:xfrm>
        </p:spPr>
        <p:txBody>
          <a:bodyPr lIns="0" tIns="0" rIns="0" bIns="0" anchor="t" anchorCtr="0">
            <a:normAutofit/>
          </a:bodyPr>
          <a:lstStyle>
            <a:lvl1pPr marL="0" indent="0" algn="l">
              <a:spcBef>
                <a:spcPts val="600"/>
              </a:spcBef>
              <a:buNone/>
              <a:defRPr sz="1400" b="0" i="1">
                <a:solidFill>
                  <a:schemeClr val="tx1"/>
                </a:solidFill>
                <a:latin typeface="+mn-lt"/>
                <a:cs typeface="Segoe UI"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Category Title</a:t>
            </a:r>
          </a:p>
        </p:txBody>
      </p:sp>
      <p:sp>
        <p:nvSpPr>
          <p:cNvPr id="8" name="Oval 7">
            <a:extLst>
              <a:ext uri="{FF2B5EF4-FFF2-40B4-BE49-F238E27FC236}">
                <a16:creationId xmlns:a16="http://schemas.microsoft.com/office/drawing/2014/main" id="{FA01C659-0131-449B-BA07-5BC568F00BF0}"/>
              </a:ext>
            </a:extLst>
          </p:cNvPr>
          <p:cNvSpPr/>
          <p:nvPr userDrawn="1"/>
        </p:nvSpPr>
        <p:spPr>
          <a:xfrm>
            <a:off x="790959" y="4258650"/>
            <a:ext cx="384048" cy="38404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4" name="Oval 53">
            <a:extLst>
              <a:ext uri="{FF2B5EF4-FFF2-40B4-BE49-F238E27FC236}">
                <a16:creationId xmlns:a16="http://schemas.microsoft.com/office/drawing/2014/main" id="{69CB80EA-A8D6-4099-9412-0C14095755FF}"/>
              </a:ext>
            </a:extLst>
          </p:cNvPr>
          <p:cNvSpPr/>
          <p:nvPr userDrawn="1"/>
        </p:nvSpPr>
        <p:spPr>
          <a:xfrm>
            <a:off x="790959" y="4965077"/>
            <a:ext cx="384048" cy="384048"/>
          </a:xfrm>
          <a:prstGeom prst="ellipse">
            <a:avLst/>
          </a:prstGeom>
          <a:solidFill>
            <a:srgbClr val="225B5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5" name="Oval 54">
            <a:extLst>
              <a:ext uri="{FF2B5EF4-FFF2-40B4-BE49-F238E27FC236}">
                <a16:creationId xmlns:a16="http://schemas.microsoft.com/office/drawing/2014/main" id="{2E20CCE5-B889-49FE-8FA6-A6F0F11A5D91}"/>
              </a:ext>
            </a:extLst>
          </p:cNvPr>
          <p:cNvSpPr/>
          <p:nvPr userDrawn="1"/>
        </p:nvSpPr>
        <p:spPr>
          <a:xfrm>
            <a:off x="2725217" y="4261982"/>
            <a:ext cx="384048" cy="384048"/>
          </a:xfrm>
          <a:prstGeom prst="ellipse">
            <a:avLst/>
          </a:prstGeom>
          <a:solidFill>
            <a:schemeClr val="tx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6" name="Oval 55">
            <a:extLst>
              <a:ext uri="{FF2B5EF4-FFF2-40B4-BE49-F238E27FC236}">
                <a16:creationId xmlns:a16="http://schemas.microsoft.com/office/drawing/2014/main" id="{769A77E3-4AFB-45BB-8FDC-4AD084EA9D23}"/>
              </a:ext>
            </a:extLst>
          </p:cNvPr>
          <p:cNvSpPr/>
          <p:nvPr userDrawn="1"/>
        </p:nvSpPr>
        <p:spPr>
          <a:xfrm>
            <a:off x="2725217" y="4968409"/>
            <a:ext cx="384048" cy="3840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7" name="Oval 56">
            <a:extLst>
              <a:ext uri="{FF2B5EF4-FFF2-40B4-BE49-F238E27FC236}">
                <a16:creationId xmlns:a16="http://schemas.microsoft.com/office/drawing/2014/main" id="{53A8B986-3280-4EAC-846B-9167ECC55646}"/>
              </a:ext>
            </a:extLst>
          </p:cNvPr>
          <p:cNvSpPr/>
          <p:nvPr userDrawn="1"/>
        </p:nvSpPr>
        <p:spPr>
          <a:xfrm>
            <a:off x="4660323" y="4257848"/>
            <a:ext cx="384048" cy="384048"/>
          </a:xfrm>
          <a:prstGeom prst="ellipse">
            <a:avLst/>
          </a:prstGeom>
          <a:solidFill>
            <a:srgbClr val="B5316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8" name="Oval 57">
            <a:extLst>
              <a:ext uri="{FF2B5EF4-FFF2-40B4-BE49-F238E27FC236}">
                <a16:creationId xmlns:a16="http://schemas.microsoft.com/office/drawing/2014/main" id="{0AE6D315-5EC0-4956-B7BF-B94D2AFE679B}"/>
              </a:ext>
            </a:extLst>
          </p:cNvPr>
          <p:cNvSpPr/>
          <p:nvPr userDrawn="1"/>
        </p:nvSpPr>
        <p:spPr>
          <a:xfrm>
            <a:off x="4660323" y="4964275"/>
            <a:ext cx="384048" cy="384048"/>
          </a:xfrm>
          <a:prstGeom prst="ellipse">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2" name="Chart Placeholder 11">
            <a:extLst>
              <a:ext uri="{FF2B5EF4-FFF2-40B4-BE49-F238E27FC236}">
                <a16:creationId xmlns:a16="http://schemas.microsoft.com/office/drawing/2014/main" id="{9ED8422E-0C74-45EF-B794-252146C6639A}"/>
              </a:ext>
            </a:extLst>
          </p:cNvPr>
          <p:cNvSpPr>
            <a:spLocks noGrp="1"/>
          </p:cNvSpPr>
          <p:nvPr>
            <p:ph type="chart" sz="quarter" idx="55"/>
          </p:nvPr>
        </p:nvSpPr>
        <p:spPr>
          <a:xfrm>
            <a:off x="6924675" y="860425"/>
            <a:ext cx="4483100" cy="4573588"/>
          </a:xfrm>
        </p:spPr>
        <p:txBody>
          <a:bodyPr anchor="ctr" anchorCtr="0">
            <a:normAutofit/>
          </a:bodyPr>
          <a:lstStyle>
            <a:lvl1pPr marL="0" indent="0" algn="ctr">
              <a:buNone/>
              <a:defRPr sz="1200"/>
            </a:lvl1pPr>
          </a:lstStyle>
          <a:p>
            <a:r>
              <a:rPr lang="en-US" noProof="0"/>
              <a:t>Click icon to add chart</a:t>
            </a:r>
            <a:endParaRPr lang="en-US" noProof="0" dirty="0"/>
          </a:p>
        </p:txBody>
      </p:sp>
      <p:sp>
        <p:nvSpPr>
          <p:cNvPr id="35" name="Oval 34">
            <a:extLst>
              <a:ext uri="{FF2B5EF4-FFF2-40B4-BE49-F238E27FC236}">
                <a16:creationId xmlns:a16="http://schemas.microsoft.com/office/drawing/2014/main" id="{E8B7C827-F016-49F6-B775-FAC0E6420466}"/>
              </a:ext>
            </a:extLst>
          </p:cNvPr>
          <p:cNvSpPr/>
          <p:nvPr userDrawn="1"/>
        </p:nvSpPr>
        <p:spPr>
          <a:xfrm>
            <a:off x="6905624" y="905669"/>
            <a:ext cx="4483100" cy="4483100"/>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38" name="Oval 37">
            <a:extLst>
              <a:ext uri="{FF2B5EF4-FFF2-40B4-BE49-F238E27FC236}">
                <a16:creationId xmlns:a16="http://schemas.microsoft.com/office/drawing/2014/main" id="{C0F8D2C7-9093-4F92-B8A4-D819FEE69F1F}"/>
              </a:ext>
            </a:extLst>
          </p:cNvPr>
          <p:cNvSpPr/>
          <p:nvPr userDrawn="1"/>
        </p:nvSpPr>
        <p:spPr>
          <a:xfrm>
            <a:off x="8294757" y="2294802"/>
            <a:ext cx="1704834" cy="1704834"/>
          </a:xfrm>
          <a:prstGeom prst="ellipse">
            <a:avLst/>
          </a:prstGeom>
          <a:noFill/>
          <a:ln w="635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cxnSp>
        <p:nvCxnSpPr>
          <p:cNvPr id="41" name="Straight Connector 40">
            <a:extLst>
              <a:ext uri="{FF2B5EF4-FFF2-40B4-BE49-F238E27FC236}">
                <a16:creationId xmlns:a16="http://schemas.microsoft.com/office/drawing/2014/main" id="{0DE9D0C0-04C1-4621-8B2D-E65A25A8DCF3}"/>
              </a:ext>
            </a:extLst>
          </p:cNvPr>
          <p:cNvCxnSpPr>
            <a:cxnSpLocks/>
          </p:cNvCxnSpPr>
          <p:nvPr userDrawn="1"/>
        </p:nvCxnSpPr>
        <p:spPr>
          <a:xfrm rot="16200000">
            <a:off x="8675514" y="450000"/>
            <a:ext cx="90000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64905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mage and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411243"/>
            <a:ext cx="4494133" cy="804338"/>
          </a:xfrm>
        </p:spPr>
        <p:txBody>
          <a:bodyPr lIns="0" tIns="0" rIns="0" bIns="0" anchor="b">
            <a:normAutofit/>
          </a:bodyPr>
          <a:lstStyle>
            <a:lvl1pPr>
              <a:defRPr sz="3600"/>
            </a:lvl1pPr>
          </a:lstStyle>
          <a:p>
            <a:r>
              <a:rPr lang="en-US" noProof="0"/>
              <a:t>CLICK TO EDIT</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564787"/>
            <a:ext cx="4473108"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924675" y="2314168"/>
            <a:ext cx="5267325" cy="100800"/>
            <a:chOff x="0" y="3240138"/>
            <a:chExt cx="3434400"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3189568"/>
            <a:ext cx="4482996" cy="243260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7">
            <a:extLst>
              <a:ext uri="{FF2B5EF4-FFF2-40B4-BE49-F238E27FC236}">
                <a16:creationId xmlns:a16="http://schemas.microsoft.com/office/drawing/2014/main" id="{CF430BFB-0A7C-4FB8-B93B-8DA19F3E634A}"/>
              </a:ext>
            </a:extLst>
          </p:cNvPr>
          <p:cNvSpPr>
            <a:spLocks noGrp="1"/>
          </p:cNvSpPr>
          <p:nvPr>
            <p:ph type="pic" sz="quarter" idx="15"/>
          </p:nvPr>
        </p:nvSpPr>
        <p:spPr>
          <a:xfrm>
            <a:off x="-3710" y="1792784"/>
            <a:ext cx="6073999" cy="3721608"/>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128697876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anks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Picture Placeholder 2">
            <a:extLst>
              <a:ext uri="{FF2B5EF4-FFF2-40B4-BE49-F238E27FC236}">
                <a16:creationId xmlns:a16="http://schemas.microsoft.com/office/drawing/2014/main" id="{36EF099F-79D2-486F-A4B2-DD4F699752C8}"/>
              </a:ext>
            </a:extLst>
          </p:cNvPr>
          <p:cNvSpPr>
            <a:spLocks noGrp="1"/>
          </p:cNvSpPr>
          <p:nvPr>
            <p:ph type="pic" sz="quarter" idx="22"/>
          </p:nvPr>
        </p:nvSpPr>
        <p:spPr>
          <a:xfrm>
            <a:off x="6096000" y="0"/>
            <a:ext cx="6089650" cy="6858000"/>
          </a:xfrm>
        </p:spPr>
        <p:txBody>
          <a:bodyPr anchor="ctr" anchorCtr="0">
            <a:normAutofit/>
          </a:bodyPr>
          <a:lstStyle>
            <a:lvl1pPr marL="0" indent="0" algn="ctr">
              <a:buNone/>
              <a:defRPr sz="2000"/>
            </a:lvl1pPr>
          </a:lstStyle>
          <a:p>
            <a:r>
              <a:rPr lang="en-US" noProof="0"/>
              <a:t>Click icon to add picture</a:t>
            </a: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sp>
        <p:nvSpPr>
          <p:cNvPr id="21" name="Title 1">
            <a:extLst>
              <a:ext uri="{FF2B5EF4-FFF2-40B4-BE49-F238E27FC236}">
                <a16:creationId xmlns:a16="http://schemas.microsoft.com/office/drawing/2014/main" id="{1FF22294-F2E5-4C74-A30C-46BA988FD586}"/>
              </a:ext>
            </a:extLst>
          </p:cNvPr>
          <p:cNvSpPr>
            <a:spLocks noGrp="1"/>
          </p:cNvSpPr>
          <p:nvPr>
            <p:ph type="title" hasCustomPrompt="1"/>
          </p:nvPr>
        </p:nvSpPr>
        <p:spPr>
          <a:xfrm>
            <a:off x="809959" y="1546091"/>
            <a:ext cx="4846923" cy="1091078"/>
          </a:xfrm>
        </p:spPr>
        <p:txBody>
          <a:bodyPr lIns="0" tIns="0" rIns="0" bIns="0" anchor="b" anchorCtr="0">
            <a:noAutofit/>
          </a:bodyPr>
          <a:lstStyle>
            <a:lvl1pPr>
              <a:defRPr sz="5500"/>
            </a:lvl1pPr>
          </a:lstStyle>
          <a:p>
            <a:r>
              <a:rPr lang="en-US" noProof="0"/>
              <a:t>THANK YOU!</a:t>
            </a:r>
          </a:p>
        </p:txBody>
      </p:sp>
      <p:sp>
        <p:nvSpPr>
          <p:cNvPr id="22" name="Text Placeholder 3">
            <a:extLst>
              <a:ext uri="{FF2B5EF4-FFF2-40B4-BE49-F238E27FC236}">
                <a16:creationId xmlns:a16="http://schemas.microsoft.com/office/drawing/2014/main" id="{FC5C0DA6-1B31-4BDF-BAEB-BF7978102847}"/>
              </a:ext>
            </a:extLst>
          </p:cNvPr>
          <p:cNvSpPr>
            <a:spLocks noGrp="1"/>
          </p:cNvSpPr>
          <p:nvPr>
            <p:ph type="body" sz="quarter" idx="15" hasCustomPrompt="1"/>
          </p:nvPr>
        </p:nvSpPr>
        <p:spPr>
          <a:xfrm>
            <a:off x="825335" y="3083960"/>
            <a:ext cx="4586288" cy="509472"/>
          </a:xfrm>
        </p:spPr>
        <p:txBody>
          <a:bodyPr lIns="0" tIns="0" rIns="0" bIns="0" anchor="b" anchorCtr="0">
            <a:noAutofit/>
          </a:bodyPr>
          <a:lstStyle>
            <a:lvl1pPr marL="0" indent="0">
              <a:buNone/>
              <a:defRPr sz="2800" b="0">
                <a:solidFill>
                  <a:schemeClr val="tx1"/>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August Bergqvist</a:t>
            </a:r>
          </a:p>
        </p:txBody>
      </p:sp>
      <p:sp>
        <p:nvSpPr>
          <p:cNvPr id="23" name="Text Placeholder 3">
            <a:extLst>
              <a:ext uri="{FF2B5EF4-FFF2-40B4-BE49-F238E27FC236}">
                <a16:creationId xmlns:a16="http://schemas.microsoft.com/office/drawing/2014/main" id="{5E1647C9-9AC1-4500-A56E-94CABC656E0C}"/>
              </a:ext>
            </a:extLst>
          </p:cNvPr>
          <p:cNvSpPr>
            <a:spLocks noGrp="1"/>
          </p:cNvSpPr>
          <p:nvPr>
            <p:ph type="body" sz="quarter" idx="16" hasCustomPrompt="1"/>
          </p:nvPr>
        </p:nvSpPr>
        <p:spPr>
          <a:xfrm>
            <a:off x="831850" y="3703834"/>
            <a:ext cx="4586288" cy="230941"/>
          </a:xfrm>
        </p:spPr>
        <p:txBody>
          <a:bodyPr lIns="0" tIns="0" rIns="0" bIns="0">
            <a:noAutofit/>
          </a:bodyPr>
          <a:lstStyle>
            <a:lvl1pPr marL="0" indent="0">
              <a:buNone/>
              <a:defRPr sz="1700" b="0" i="1">
                <a:solidFill>
                  <a:schemeClr val="tx1"/>
                </a:solidFill>
                <a:latin typeface="+mn-lt"/>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Phone:</a:t>
            </a:r>
          </a:p>
        </p:txBody>
      </p:sp>
      <p:sp>
        <p:nvSpPr>
          <p:cNvPr id="24" name="Text Placeholder 3">
            <a:extLst>
              <a:ext uri="{FF2B5EF4-FFF2-40B4-BE49-F238E27FC236}">
                <a16:creationId xmlns:a16="http://schemas.microsoft.com/office/drawing/2014/main" id="{8605CECB-8164-4428-B478-98C42902F9FC}"/>
              </a:ext>
            </a:extLst>
          </p:cNvPr>
          <p:cNvSpPr>
            <a:spLocks noGrp="1"/>
          </p:cNvSpPr>
          <p:nvPr>
            <p:ph type="body" sz="quarter" idx="17" hasCustomPrompt="1"/>
          </p:nvPr>
        </p:nvSpPr>
        <p:spPr>
          <a:xfrm>
            <a:off x="824950" y="3946707"/>
            <a:ext cx="4586288" cy="290167"/>
          </a:xfrm>
        </p:spPr>
        <p:txBody>
          <a:bodyPr lIns="0" tIns="0" rIns="0" bIns="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+7 888 999-000-11</a:t>
            </a:r>
          </a:p>
        </p:txBody>
      </p:sp>
      <p:sp>
        <p:nvSpPr>
          <p:cNvPr id="25" name="Text Placeholder 3">
            <a:extLst>
              <a:ext uri="{FF2B5EF4-FFF2-40B4-BE49-F238E27FC236}">
                <a16:creationId xmlns:a16="http://schemas.microsoft.com/office/drawing/2014/main" id="{D39B56C4-E128-4995-91CC-64C268BC7603}"/>
              </a:ext>
            </a:extLst>
          </p:cNvPr>
          <p:cNvSpPr>
            <a:spLocks noGrp="1"/>
          </p:cNvSpPr>
          <p:nvPr>
            <p:ph type="body" sz="quarter" idx="18" hasCustomPrompt="1"/>
          </p:nvPr>
        </p:nvSpPr>
        <p:spPr>
          <a:xfrm>
            <a:off x="838750" y="4423954"/>
            <a:ext cx="4586288" cy="230941"/>
          </a:xfrm>
        </p:spPr>
        <p:txBody>
          <a:bodyPr lIns="0" tIns="0" rIns="0" bIns="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Email:</a:t>
            </a:r>
          </a:p>
        </p:txBody>
      </p:sp>
      <p:sp>
        <p:nvSpPr>
          <p:cNvPr id="26" name="Text Placeholder 3">
            <a:extLst>
              <a:ext uri="{FF2B5EF4-FFF2-40B4-BE49-F238E27FC236}">
                <a16:creationId xmlns:a16="http://schemas.microsoft.com/office/drawing/2014/main" id="{94772DA1-74CC-430C-9A8E-5A6586692CAB}"/>
              </a:ext>
            </a:extLst>
          </p:cNvPr>
          <p:cNvSpPr>
            <a:spLocks noGrp="1"/>
          </p:cNvSpPr>
          <p:nvPr>
            <p:ph type="body" sz="quarter" idx="19" hasCustomPrompt="1"/>
          </p:nvPr>
        </p:nvSpPr>
        <p:spPr>
          <a:xfrm>
            <a:off x="831850" y="4650785"/>
            <a:ext cx="4586288" cy="364479"/>
          </a:xfrm>
        </p:spPr>
        <p:txBody>
          <a:bodyPr lIns="0" tIns="0" rIns="0" bIns="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Bergqvist@vanarsdelltd.com</a:t>
            </a:r>
          </a:p>
        </p:txBody>
      </p:sp>
      <p:sp>
        <p:nvSpPr>
          <p:cNvPr id="27" name="Text Placeholder 3">
            <a:extLst>
              <a:ext uri="{FF2B5EF4-FFF2-40B4-BE49-F238E27FC236}">
                <a16:creationId xmlns:a16="http://schemas.microsoft.com/office/drawing/2014/main" id="{7A073B5B-2BE3-49D1-A646-1492F534C94B}"/>
              </a:ext>
            </a:extLst>
          </p:cNvPr>
          <p:cNvSpPr>
            <a:spLocks noGrp="1"/>
          </p:cNvSpPr>
          <p:nvPr>
            <p:ph type="body" sz="quarter" idx="20" hasCustomPrompt="1"/>
          </p:nvPr>
        </p:nvSpPr>
        <p:spPr>
          <a:xfrm>
            <a:off x="831850" y="5153025"/>
            <a:ext cx="4586288" cy="230941"/>
          </a:xfrm>
        </p:spPr>
        <p:txBody>
          <a:bodyPr lIns="0" tIns="0" rIns="0" bIns="0">
            <a:noAutofit/>
          </a:bodyPr>
          <a:lstStyle>
            <a:lvl1pPr marL="0" indent="0">
              <a:buNone/>
              <a:defRPr lang="ru-RU" sz="1700" b="0" i="1" kern="1200" dirty="0">
                <a:solidFill>
                  <a:schemeClr val="tx1"/>
                </a:solidFill>
                <a:latin typeface="+mn-lt"/>
                <a:ea typeface="+mn-ea"/>
                <a:cs typeface="Segoe UI" panose="020B0502040204020203" pitchFamily="34" charset="0"/>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marL="0" lvl="0" indent="0" algn="l" defTabSz="914400" rtl="0" eaLnBrk="1" latinLnBrk="0" hangingPunct="1">
              <a:lnSpc>
                <a:spcPct val="90000"/>
              </a:lnSpc>
              <a:spcBef>
                <a:spcPts val="1000"/>
              </a:spcBef>
              <a:buFont typeface="Arial" panose="020B0604020202020204" pitchFamily="34" charset="0"/>
              <a:buNone/>
            </a:pPr>
            <a:r>
              <a:rPr lang="en-US" noProof="0"/>
              <a:t>Website:</a:t>
            </a:r>
          </a:p>
        </p:txBody>
      </p:sp>
      <p:sp>
        <p:nvSpPr>
          <p:cNvPr id="28" name="Text Placeholder 3">
            <a:extLst>
              <a:ext uri="{FF2B5EF4-FFF2-40B4-BE49-F238E27FC236}">
                <a16:creationId xmlns:a16="http://schemas.microsoft.com/office/drawing/2014/main" id="{52D10EDD-0329-4443-8665-7603E4A83B16}"/>
              </a:ext>
            </a:extLst>
          </p:cNvPr>
          <p:cNvSpPr>
            <a:spLocks noGrp="1"/>
          </p:cNvSpPr>
          <p:nvPr>
            <p:ph type="body" sz="quarter" idx="21" hasCustomPrompt="1"/>
          </p:nvPr>
        </p:nvSpPr>
        <p:spPr>
          <a:xfrm>
            <a:off x="824950" y="5363814"/>
            <a:ext cx="4586288" cy="364479"/>
          </a:xfrm>
        </p:spPr>
        <p:txBody>
          <a:bodyPr lIns="0" tIns="0" rIns="0" bIns="0">
            <a:noAutofit/>
          </a:bodyPr>
          <a:lstStyle>
            <a:lvl1pPr marL="0" indent="0">
              <a:buNone/>
              <a:defRPr sz="2000" b="1">
                <a:solidFill>
                  <a:schemeClr val="bg2"/>
                </a:solidFill>
                <a:latin typeface="+mj-lt"/>
              </a:defRPr>
            </a:lvl1pPr>
            <a:lvl2pPr marL="457200" indent="0">
              <a:buNone/>
              <a:defRPr sz="3600" b="1">
                <a:solidFill>
                  <a:schemeClr val="bg2"/>
                </a:solidFill>
                <a:latin typeface="+mj-lt"/>
              </a:defRPr>
            </a:lvl2pPr>
            <a:lvl3pPr marL="914400" indent="0">
              <a:buNone/>
              <a:defRPr sz="3600" b="1">
                <a:solidFill>
                  <a:schemeClr val="bg2"/>
                </a:solidFill>
                <a:latin typeface="+mj-lt"/>
              </a:defRPr>
            </a:lvl3pPr>
            <a:lvl4pPr marL="1371600" indent="0">
              <a:buNone/>
              <a:defRPr sz="3600" b="1">
                <a:solidFill>
                  <a:schemeClr val="bg2"/>
                </a:solidFill>
                <a:latin typeface="+mj-lt"/>
              </a:defRPr>
            </a:lvl4pPr>
            <a:lvl5pPr marL="1828800" indent="0">
              <a:buNone/>
              <a:defRPr sz="3600" b="1">
                <a:solidFill>
                  <a:schemeClr val="bg2"/>
                </a:solidFill>
                <a:latin typeface="+mj-lt"/>
              </a:defRPr>
            </a:lvl5pPr>
          </a:lstStyle>
          <a:p>
            <a:pPr lvl="0"/>
            <a:r>
              <a:rPr lang="en-US" noProof="0"/>
              <a:t>www.vanarsdelltd.com</a:t>
            </a:r>
          </a:p>
        </p:txBody>
      </p:sp>
      <p:grpSp>
        <p:nvGrpSpPr>
          <p:cNvPr id="4" name="Group 3">
            <a:extLst>
              <a:ext uri="{FF2B5EF4-FFF2-40B4-BE49-F238E27FC236}">
                <a16:creationId xmlns:a16="http://schemas.microsoft.com/office/drawing/2014/main" id="{5F591C52-0202-44BA-A6BE-E2362516B893}"/>
              </a:ext>
            </a:extLst>
          </p:cNvPr>
          <p:cNvGrpSpPr/>
          <p:nvPr userDrawn="1"/>
        </p:nvGrpSpPr>
        <p:grpSpPr>
          <a:xfrm>
            <a:off x="801543" y="2750589"/>
            <a:ext cx="4569895" cy="100800"/>
            <a:chOff x="808548" y="2750589"/>
            <a:chExt cx="4569895" cy="100800"/>
          </a:xfrm>
        </p:grpSpPr>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808548" y="2750589"/>
              <a:ext cx="4505297" cy="100800"/>
              <a:chOff x="496859" y="3240138"/>
              <a:chExt cx="2937541"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496859" y="3285674"/>
                <a:ext cx="288714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29" name="Oval 28">
              <a:extLst>
                <a:ext uri="{FF2B5EF4-FFF2-40B4-BE49-F238E27FC236}">
                  <a16:creationId xmlns:a16="http://schemas.microsoft.com/office/drawing/2014/main" id="{BECBEDE0-51BB-48BD-AAAD-63B6F60C1D57}"/>
                </a:ext>
              </a:extLst>
            </p:cNvPr>
            <p:cNvSpPr/>
            <p:nvPr userDrawn="1"/>
          </p:nvSpPr>
          <p:spPr>
            <a:xfrm flipH="1">
              <a:off x="5277642" y="2750589"/>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grpSp>
        <p:nvGrpSpPr>
          <p:cNvPr id="32" name="Group 31">
            <a:extLst>
              <a:ext uri="{FF2B5EF4-FFF2-40B4-BE49-F238E27FC236}">
                <a16:creationId xmlns:a16="http://schemas.microsoft.com/office/drawing/2014/main" id="{63E1608D-F119-4C0D-8D91-7CB089C037C8}"/>
              </a:ext>
            </a:extLst>
          </p:cNvPr>
          <p:cNvGrpSpPr/>
          <p:nvPr userDrawn="1"/>
        </p:nvGrpSpPr>
        <p:grpSpPr>
          <a:xfrm>
            <a:off x="801543" y="1660573"/>
            <a:ext cx="4575417" cy="105664"/>
            <a:chOff x="808548" y="2745725"/>
            <a:chExt cx="4575417" cy="105664"/>
          </a:xfrm>
        </p:grpSpPr>
        <p:grpSp>
          <p:nvGrpSpPr>
            <p:cNvPr id="33" name="Group 32">
              <a:extLst>
                <a:ext uri="{FF2B5EF4-FFF2-40B4-BE49-F238E27FC236}">
                  <a16:creationId xmlns:a16="http://schemas.microsoft.com/office/drawing/2014/main" id="{EBDC0121-6865-4B65-A28B-1CEDB16AAD9E}"/>
                </a:ext>
              </a:extLst>
            </p:cNvPr>
            <p:cNvGrpSpPr/>
            <p:nvPr userDrawn="1"/>
          </p:nvGrpSpPr>
          <p:grpSpPr>
            <a:xfrm flipH="1">
              <a:off x="808548" y="2750589"/>
              <a:ext cx="4505297" cy="100800"/>
              <a:chOff x="496859" y="3240138"/>
              <a:chExt cx="2937541" cy="100800"/>
            </a:xfrm>
          </p:grpSpPr>
          <p:cxnSp>
            <p:nvCxnSpPr>
              <p:cNvPr id="35" name="Straight Connector 34">
                <a:extLst>
                  <a:ext uri="{FF2B5EF4-FFF2-40B4-BE49-F238E27FC236}">
                    <a16:creationId xmlns:a16="http://schemas.microsoft.com/office/drawing/2014/main" id="{386E3714-07DE-4318-B5BC-25F879B97D59}"/>
                  </a:ext>
                </a:extLst>
              </p:cNvPr>
              <p:cNvCxnSpPr/>
              <p:nvPr userDrawn="1"/>
            </p:nvCxnSpPr>
            <p:spPr>
              <a:xfrm>
                <a:off x="496859" y="3285674"/>
                <a:ext cx="288714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2ECCE30B-E848-4C5E-83A1-A811D489E7B8}"/>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34" name="Oval 33">
              <a:extLst>
                <a:ext uri="{FF2B5EF4-FFF2-40B4-BE49-F238E27FC236}">
                  <a16:creationId xmlns:a16="http://schemas.microsoft.com/office/drawing/2014/main" id="{09817AEC-C67C-49A3-AC5A-669FD4D6D586}"/>
                </a:ext>
              </a:extLst>
            </p:cNvPr>
            <p:cNvSpPr/>
            <p:nvPr userDrawn="1"/>
          </p:nvSpPr>
          <p:spPr>
            <a:xfrm flipH="1">
              <a:off x="5283164" y="2745725"/>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27883942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ppendix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Picture Placeholder 2">
            <a:extLst>
              <a:ext uri="{FF2B5EF4-FFF2-40B4-BE49-F238E27FC236}">
                <a16:creationId xmlns:a16="http://schemas.microsoft.com/office/drawing/2014/main" id="{96C5B5AA-0D95-4C33-8EBC-90401B51BDB4}"/>
              </a:ext>
            </a:extLst>
          </p:cNvPr>
          <p:cNvSpPr>
            <a:spLocks noGrp="1"/>
          </p:cNvSpPr>
          <p:nvPr>
            <p:ph type="pic" sz="quarter" idx="14"/>
          </p:nvPr>
        </p:nvSpPr>
        <p:spPr>
          <a:xfrm>
            <a:off x="6032" y="1912946"/>
            <a:ext cx="12185968" cy="3493008"/>
          </a:xfrm>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3848934" y="457496"/>
            <a:ext cx="4494133" cy="804338"/>
          </a:xfrm>
        </p:spPr>
        <p:txBody>
          <a:bodyPr lIns="0" tIns="0" rIns="0" bIns="0" anchor="b">
            <a:normAutofit/>
          </a:bodyPr>
          <a:lstStyle>
            <a:lvl1pPr algn="ctr">
              <a:defRPr sz="3600"/>
            </a:lvl1pPr>
          </a:lstStyle>
          <a:p>
            <a:r>
              <a:rPr lang="en-US" noProof="0"/>
              <a:t>APPENDIX</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4" name="Group 3">
            <a:extLst>
              <a:ext uri="{FF2B5EF4-FFF2-40B4-BE49-F238E27FC236}">
                <a16:creationId xmlns:a16="http://schemas.microsoft.com/office/drawing/2014/main" id="{908B302A-0F76-466E-9FCE-DCEECCBCF6C9}"/>
              </a:ext>
            </a:extLst>
          </p:cNvPr>
          <p:cNvGrpSpPr/>
          <p:nvPr userDrawn="1"/>
        </p:nvGrpSpPr>
        <p:grpSpPr>
          <a:xfrm>
            <a:off x="4736152" y="1509426"/>
            <a:ext cx="2719696" cy="100800"/>
            <a:chOff x="4732222" y="1509426"/>
            <a:chExt cx="2719696" cy="100800"/>
          </a:xfrm>
        </p:grpSpPr>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4732222" y="1509426"/>
              <a:ext cx="2669296" cy="100800"/>
              <a:chOff x="1693969" y="3240138"/>
              <a:chExt cx="1740431"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1693969" y="3290538"/>
                <a:ext cx="169003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21" name="Oval 20">
              <a:extLst>
                <a:ext uri="{FF2B5EF4-FFF2-40B4-BE49-F238E27FC236}">
                  <a16:creationId xmlns:a16="http://schemas.microsoft.com/office/drawing/2014/main" id="{427C0C4F-6341-4BE0-931E-AAA6EA2AF137}"/>
                </a:ext>
              </a:extLst>
            </p:cNvPr>
            <p:cNvSpPr/>
            <p:nvPr userDrawn="1"/>
          </p:nvSpPr>
          <p:spPr>
            <a:xfrm flipH="1">
              <a:off x="7351117" y="1509426"/>
              <a:ext cx="100801"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257644894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estimonials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5104263" y="707529"/>
            <a:ext cx="6310887" cy="569086"/>
          </a:xfrm>
        </p:spPr>
        <p:txBody>
          <a:bodyPr lIns="0" tIns="0" rIns="0" bIns="0" anchor="b">
            <a:normAutofit/>
          </a:bodyPr>
          <a:lstStyle>
            <a:lvl1pPr algn="r">
              <a:defRPr sz="3600"/>
            </a:lvl1pPr>
          </a:lstStyle>
          <a:p>
            <a:r>
              <a:rPr lang="en-US" noProof="0"/>
              <a:t>TESTIMONIALS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7773282" y="1375202"/>
            <a:ext cx="4418718" cy="100800"/>
            <a:chOff x="675503" y="3240138"/>
            <a:chExt cx="2758897"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75503" y="3290538"/>
              <a:ext cx="270849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0" name="Text Placeholder 2">
            <a:extLst>
              <a:ext uri="{FF2B5EF4-FFF2-40B4-BE49-F238E27FC236}">
                <a16:creationId xmlns:a16="http://schemas.microsoft.com/office/drawing/2014/main" id="{4A98AB01-9578-4430-96AD-F434AF0CDA20}"/>
              </a:ext>
            </a:extLst>
          </p:cNvPr>
          <p:cNvSpPr>
            <a:spLocks noGrp="1"/>
          </p:cNvSpPr>
          <p:nvPr>
            <p:ph type="body" idx="34" hasCustomPrompt="1"/>
          </p:nvPr>
        </p:nvSpPr>
        <p:spPr>
          <a:xfrm>
            <a:off x="822459" y="4996962"/>
            <a:ext cx="1625324"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Customer Title</a:t>
            </a:r>
          </a:p>
        </p:txBody>
      </p:sp>
      <p:sp>
        <p:nvSpPr>
          <p:cNvPr id="41" name="Text Placeholder 2">
            <a:extLst>
              <a:ext uri="{FF2B5EF4-FFF2-40B4-BE49-F238E27FC236}">
                <a16:creationId xmlns:a16="http://schemas.microsoft.com/office/drawing/2014/main" id="{EF9D60F2-A1FB-4A95-997B-A4F1723AC1EC}"/>
              </a:ext>
            </a:extLst>
          </p:cNvPr>
          <p:cNvSpPr>
            <a:spLocks noGrp="1"/>
          </p:cNvSpPr>
          <p:nvPr>
            <p:ph type="body" idx="35" hasCustomPrompt="1"/>
          </p:nvPr>
        </p:nvSpPr>
        <p:spPr>
          <a:xfrm>
            <a:off x="822459" y="4191894"/>
            <a:ext cx="1625324" cy="720726"/>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a:t>
            </a:r>
            <a:br>
              <a:rPr lang="en-US" noProof="0"/>
            </a:br>
            <a:r>
              <a:rPr lang="en-US" noProof="0"/>
              <a:t>text</a:t>
            </a:r>
          </a:p>
        </p:txBody>
      </p:sp>
      <p:sp>
        <p:nvSpPr>
          <p:cNvPr id="42" name="Picture Placeholder 2">
            <a:extLst>
              <a:ext uri="{FF2B5EF4-FFF2-40B4-BE49-F238E27FC236}">
                <a16:creationId xmlns:a16="http://schemas.microsoft.com/office/drawing/2014/main" id="{76A56D2A-42F0-40C5-96D7-B1AC33152A85}"/>
              </a:ext>
            </a:extLst>
          </p:cNvPr>
          <p:cNvSpPr>
            <a:spLocks noGrp="1"/>
          </p:cNvSpPr>
          <p:nvPr>
            <p:ph type="pic" sz="quarter" idx="36"/>
          </p:nvPr>
        </p:nvSpPr>
        <p:spPr>
          <a:xfrm>
            <a:off x="2447783" y="4435460"/>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43" name="Straight Connector 42">
            <a:extLst>
              <a:ext uri="{FF2B5EF4-FFF2-40B4-BE49-F238E27FC236}">
                <a16:creationId xmlns:a16="http://schemas.microsoft.com/office/drawing/2014/main" id="{CF6D1C91-9136-4678-A712-92BE9B3902C4}"/>
              </a:ext>
            </a:extLst>
          </p:cNvPr>
          <p:cNvCxnSpPr>
            <a:cxnSpLocks/>
          </p:cNvCxnSpPr>
          <p:nvPr userDrawn="1"/>
        </p:nvCxnSpPr>
        <p:spPr>
          <a:xfrm flipV="1">
            <a:off x="3000995"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ext Placeholder 3">
            <a:extLst>
              <a:ext uri="{FF2B5EF4-FFF2-40B4-BE49-F238E27FC236}">
                <a16:creationId xmlns:a16="http://schemas.microsoft.com/office/drawing/2014/main" id="{F2D92A7B-1C40-4AEB-92C3-C35F8C01F1FA}"/>
              </a:ext>
            </a:extLst>
          </p:cNvPr>
          <p:cNvSpPr>
            <a:spLocks noGrp="1"/>
          </p:cNvSpPr>
          <p:nvPr>
            <p:ph type="body" sz="quarter" idx="49"/>
          </p:nvPr>
        </p:nvSpPr>
        <p:spPr>
          <a:xfrm>
            <a:off x="803253"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a:normAutofit/>
          </a:bodyPr>
          <a:lstStyle>
            <a:lvl1pPr marL="0" indent="0">
              <a:buNone/>
              <a:defRPr sz="1400">
                <a:solidFill>
                  <a:schemeClr val="tx2"/>
                </a:solidFill>
              </a:defRPr>
            </a:lvl1pPr>
          </a:lstStyle>
          <a:p>
            <a:pPr lvl="0"/>
            <a:r>
              <a:rPr lang="en-US" noProof="0"/>
              <a:t>Click to edit Master text styles</a:t>
            </a:r>
          </a:p>
        </p:txBody>
      </p:sp>
      <p:sp>
        <p:nvSpPr>
          <p:cNvPr id="24" name="Oval 23">
            <a:extLst>
              <a:ext uri="{FF2B5EF4-FFF2-40B4-BE49-F238E27FC236}">
                <a16:creationId xmlns:a16="http://schemas.microsoft.com/office/drawing/2014/main" id="{F2E312F1-B417-47B6-97E4-7CCA31034F82}"/>
              </a:ext>
            </a:extLst>
          </p:cNvPr>
          <p:cNvSpPr/>
          <p:nvPr userDrawn="1"/>
        </p:nvSpPr>
        <p:spPr>
          <a:xfrm>
            <a:off x="2950595"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58" name="Text Placeholder 2">
            <a:extLst>
              <a:ext uri="{FF2B5EF4-FFF2-40B4-BE49-F238E27FC236}">
                <a16:creationId xmlns:a16="http://schemas.microsoft.com/office/drawing/2014/main" id="{13DB5D84-04D8-4536-A06B-AED76E7C51D7}"/>
              </a:ext>
            </a:extLst>
          </p:cNvPr>
          <p:cNvSpPr>
            <a:spLocks noGrp="1"/>
          </p:cNvSpPr>
          <p:nvPr>
            <p:ph type="body" idx="50" hasCustomPrompt="1"/>
          </p:nvPr>
        </p:nvSpPr>
        <p:spPr>
          <a:xfrm>
            <a:off x="4586638" y="4996962"/>
            <a:ext cx="1625324"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Customer Title</a:t>
            </a:r>
          </a:p>
        </p:txBody>
      </p:sp>
      <p:sp>
        <p:nvSpPr>
          <p:cNvPr id="59" name="Text Placeholder 2">
            <a:extLst>
              <a:ext uri="{FF2B5EF4-FFF2-40B4-BE49-F238E27FC236}">
                <a16:creationId xmlns:a16="http://schemas.microsoft.com/office/drawing/2014/main" id="{3AB0AC7E-7919-422E-95A1-82E8B125756D}"/>
              </a:ext>
            </a:extLst>
          </p:cNvPr>
          <p:cNvSpPr>
            <a:spLocks noGrp="1"/>
          </p:cNvSpPr>
          <p:nvPr>
            <p:ph type="body" idx="51" hasCustomPrompt="1"/>
          </p:nvPr>
        </p:nvSpPr>
        <p:spPr>
          <a:xfrm>
            <a:off x="4586638" y="4191894"/>
            <a:ext cx="1625324" cy="720726"/>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a:t>
            </a:r>
            <a:br>
              <a:rPr lang="en-US" noProof="0"/>
            </a:br>
            <a:r>
              <a:rPr lang="en-US" noProof="0"/>
              <a:t>text</a:t>
            </a:r>
          </a:p>
        </p:txBody>
      </p:sp>
      <p:sp>
        <p:nvSpPr>
          <p:cNvPr id="60" name="Picture Placeholder 2">
            <a:extLst>
              <a:ext uri="{FF2B5EF4-FFF2-40B4-BE49-F238E27FC236}">
                <a16:creationId xmlns:a16="http://schemas.microsoft.com/office/drawing/2014/main" id="{B44FD76B-D1AE-458B-AF32-E4AA246B0881}"/>
              </a:ext>
            </a:extLst>
          </p:cNvPr>
          <p:cNvSpPr>
            <a:spLocks noGrp="1"/>
          </p:cNvSpPr>
          <p:nvPr>
            <p:ph type="pic" sz="quarter" idx="52"/>
          </p:nvPr>
        </p:nvSpPr>
        <p:spPr>
          <a:xfrm>
            <a:off x="6211962" y="4435460"/>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61" name="Straight Connector 60">
            <a:extLst>
              <a:ext uri="{FF2B5EF4-FFF2-40B4-BE49-F238E27FC236}">
                <a16:creationId xmlns:a16="http://schemas.microsoft.com/office/drawing/2014/main" id="{07D22CD4-7F86-495D-B381-7D706058B916}"/>
              </a:ext>
            </a:extLst>
          </p:cNvPr>
          <p:cNvCxnSpPr>
            <a:cxnSpLocks/>
          </p:cNvCxnSpPr>
          <p:nvPr userDrawn="1"/>
        </p:nvCxnSpPr>
        <p:spPr>
          <a:xfrm flipV="1">
            <a:off x="6765174" y="3984820"/>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2" name="Text Placeholder 3">
            <a:extLst>
              <a:ext uri="{FF2B5EF4-FFF2-40B4-BE49-F238E27FC236}">
                <a16:creationId xmlns:a16="http://schemas.microsoft.com/office/drawing/2014/main" id="{1BA0EB90-BA97-4A18-AD3D-1E839B636DEB}"/>
              </a:ext>
            </a:extLst>
          </p:cNvPr>
          <p:cNvSpPr>
            <a:spLocks noGrp="1"/>
          </p:cNvSpPr>
          <p:nvPr>
            <p:ph type="body" sz="quarter" idx="53"/>
          </p:nvPr>
        </p:nvSpPr>
        <p:spPr>
          <a:xfrm>
            <a:off x="456743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a:normAutofit/>
          </a:bodyPr>
          <a:lstStyle>
            <a:lvl1pPr marL="0" indent="0">
              <a:buNone/>
              <a:defRPr sz="1400">
                <a:solidFill>
                  <a:schemeClr val="tx2"/>
                </a:solidFill>
              </a:defRPr>
            </a:lvl1pPr>
          </a:lstStyle>
          <a:p>
            <a:pPr lvl="0"/>
            <a:r>
              <a:rPr lang="en-US" noProof="0"/>
              <a:t>Click to edit Master text styles</a:t>
            </a:r>
          </a:p>
        </p:txBody>
      </p:sp>
      <p:sp>
        <p:nvSpPr>
          <p:cNvPr id="63" name="Oval 62">
            <a:extLst>
              <a:ext uri="{FF2B5EF4-FFF2-40B4-BE49-F238E27FC236}">
                <a16:creationId xmlns:a16="http://schemas.microsoft.com/office/drawing/2014/main" id="{ED057A87-963C-4F8A-BD4C-959BF8AF699B}"/>
              </a:ext>
            </a:extLst>
          </p:cNvPr>
          <p:cNvSpPr/>
          <p:nvPr userDrawn="1"/>
        </p:nvSpPr>
        <p:spPr>
          <a:xfrm>
            <a:off x="6714774" y="3930376"/>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64" name="Text Placeholder 2">
            <a:extLst>
              <a:ext uri="{FF2B5EF4-FFF2-40B4-BE49-F238E27FC236}">
                <a16:creationId xmlns:a16="http://schemas.microsoft.com/office/drawing/2014/main" id="{B6BAFE05-9EC0-4C3C-AB0F-89A83361452F}"/>
              </a:ext>
            </a:extLst>
          </p:cNvPr>
          <p:cNvSpPr>
            <a:spLocks noGrp="1"/>
          </p:cNvSpPr>
          <p:nvPr>
            <p:ph type="body" idx="54" hasCustomPrompt="1"/>
          </p:nvPr>
        </p:nvSpPr>
        <p:spPr>
          <a:xfrm>
            <a:off x="8350818" y="4992196"/>
            <a:ext cx="1625324" cy="328343"/>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600" i="1">
                <a:solidFill>
                  <a:schemeClr val="tx1"/>
                </a:solidFill>
                <a:latin typeface="+mn-lt"/>
                <a:cs typeface="Segoe UI" panose="020B05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Customer Title</a:t>
            </a:r>
          </a:p>
        </p:txBody>
      </p:sp>
      <p:sp>
        <p:nvSpPr>
          <p:cNvPr id="65" name="Text Placeholder 2">
            <a:extLst>
              <a:ext uri="{FF2B5EF4-FFF2-40B4-BE49-F238E27FC236}">
                <a16:creationId xmlns:a16="http://schemas.microsoft.com/office/drawing/2014/main" id="{290BF8E2-78CA-4427-9231-3C5EDC272DEE}"/>
              </a:ext>
            </a:extLst>
          </p:cNvPr>
          <p:cNvSpPr>
            <a:spLocks noGrp="1"/>
          </p:cNvSpPr>
          <p:nvPr>
            <p:ph type="body" idx="55" hasCustomPrompt="1"/>
          </p:nvPr>
        </p:nvSpPr>
        <p:spPr>
          <a:xfrm>
            <a:off x="8350818" y="4187128"/>
            <a:ext cx="1625324" cy="720726"/>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a:t>
            </a:r>
            <a:br>
              <a:rPr lang="en-US" noProof="0"/>
            </a:br>
            <a:r>
              <a:rPr lang="en-US" noProof="0"/>
              <a:t>text</a:t>
            </a:r>
          </a:p>
        </p:txBody>
      </p:sp>
      <p:sp>
        <p:nvSpPr>
          <p:cNvPr id="66" name="Picture Placeholder 2">
            <a:extLst>
              <a:ext uri="{FF2B5EF4-FFF2-40B4-BE49-F238E27FC236}">
                <a16:creationId xmlns:a16="http://schemas.microsoft.com/office/drawing/2014/main" id="{ACA8732F-AB9E-4253-BB5A-5ADD5BA9B153}"/>
              </a:ext>
            </a:extLst>
          </p:cNvPr>
          <p:cNvSpPr>
            <a:spLocks noGrp="1"/>
          </p:cNvSpPr>
          <p:nvPr>
            <p:ph type="pic" sz="quarter" idx="56"/>
          </p:nvPr>
        </p:nvSpPr>
        <p:spPr>
          <a:xfrm>
            <a:off x="9976142" y="4430694"/>
            <a:ext cx="1106424" cy="1106423"/>
          </a:xfrm>
          <a:prstGeom prst="ellipse">
            <a:avLst/>
          </a:prstGeom>
          <a:ln w="12700">
            <a:solidFill>
              <a:schemeClr val="bg1">
                <a:lumMod val="50000"/>
                <a:lumOff val="50000"/>
              </a:schemeClr>
            </a:solidFill>
          </a:ln>
        </p:spPr>
        <p:txBody>
          <a:bodyPr anchor="ctr" anchorCtr="0">
            <a:normAutofit/>
          </a:bodyPr>
          <a:lstStyle>
            <a:lvl1pPr marL="0" indent="0" algn="ctr">
              <a:buNone/>
              <a:defRPr sz="1400"/>
            </a:lvl1pPr>
          </a:lstStyle>
          <a:p>
            <a:r>
              <a:rPr lang="en-US" noProof="0"/>
              <a:t>Click icon to add picture</a:t>
            </a:r>
            <a:endParaRPr lang="en-US" noProof="0" dirty="0"/>
          </a:p>
        </p:txBody>
      </p:sp>
      <p:cxnSp>
        <p:nvCxnSpPr>
          <p:cNvPr id="67" name="Straight Connector 66">
            <a:extLst>
              <a:ext uri="{FF2B5EF4-FFF2-40B4-BE49-F238E27FC236}">
                <a16:creationId xmlns:a16="http://schemas.microsoft.com/office/drawing/2014/main" id="{BB9A566A-8C97-4AE6-B9EF-701587499889}"/>
              </a:ext>
            </a:extLst>
          </p:cNvPr>
          <p:cNvCxnSpPr>
            <a:cxnSpLocks/>
          </p:cNvCxnSpPr>
          <p:nvPr userDrawn="1"/>
        </p:nvCxnSpPr>
        <p:spPr>
          <a:xfrm flipV="1">
            <a:off x="10529354" y="3980054"/>
            <a:ext cx="0" cy="442551"/>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8" name="Text Placeholder 3">
            <a:extLst>
              <a:ext uri="{FF2B5EF4-FFF2-40B4-BE49-F238E27FC236}">
                <a16:creationId xmlns:a16="http://schemas.microsoft.com/office/drawing/2014/main" id="{45B69021-5E85-4B37-B529-366AC57512FD}"/>
              </a:ext>
            </a:extLst>
          </p:cNvPr>
          <p:cNvSpPr>
            <a:spLocks noGrp="1"/>
          </p:cNvSpPr>
          <p:nvPr>
            <p:ph type="body" sz="quarter" idx="57"/>
          </p:nvPr>
        </p:nvSpPr>
        <p:spPr>
          <a:xfrm>
            <a:off x="8331612" y="1769589"/>
            <a:ext cx="3044973" cy="2212848"/>
          </a:xfrm>
          <a:custGeom>
            <a:avLst/>
            <a:gdLst>
              <a:gd name="connsiteX0" fmla="*/ 0 w 3044952"/>
              <a:gd name="connsiteY0" fmla="*/ 368815 h 2212848"/>
              <a:gd name="connsiteX1" fmla="*/ 3688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676137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0 w 3044952"/>
              <a:gd name="connsiteY0" fmla="*/ 368815 h 2212848"/>
              <a:gd name="connsiteX1" fmla="*/ 254515 w 3044952"/>
              <a:gd name="connsiteY1" fmla="*/ 0 h 2212848"/>
              <a:gd name="connsiteX2" fmla="*/ 2842392 w 3044952"/>
              <a:gd name="connsiteY2" fmla="*/ 0 h 2212848"/>
              <a:gd name="connsiteX3" fmla="*/ 3044952 w 3044952"/>
              <a:gd name="connsiteY3" fmla="*/ 368815 h 2212848"/>
              <a:gd name="connsiteX4" fmla="*/ 3044952 w 3044952"/>
              <a:gd name="connsiteY4" fmla="*/ 1844033 h 2212848"/>
              <a:gd name="connsiteX5" fmla="*/ 2676137 w 3044952"/>
              <a:gd name="connsiteY5" fmla="*/ 2212848 h 2212848"/>
              <a:gd name="connsiteX6" fmla="*/ 368815 w 3044952"/>
              <a:gd name="connsiteY6" fmla="*/ 2212848 h 2212848"/>
              <a:gd name="connsiteX7" fmla="*/ 0 w 3044952"/>
              <a:gd name="connsiteY7" fmla="*/ 1844033 h 2212848"/>
              <a:gd name="connsiteX8" fmla="*/ 0 w 3044952"/>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368836 w 3044973"/>
              <a:gd name="connsiteY6" fmla="*/ 2212848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676158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 name="connsiteX0" fmla="*/ 21 w 3044973"/>
              <a:gd name="connsiteY0" fmla="*/ 368815 h 2212848"/>
              <a:gd name="connsiteX1" fmla="*/ 197386 w 3044973"/>
              <a:gd name="connsiteY1" fmla="*/ 0 h 2212848"/>
              <a:gd name="connsiteX2" fmla="*/ 2842413 w 3044973"/>
              <a:gd name="connsiteY2" fmla="*/ 0 h 2212848"/>
              <a:gd name="connsiteX3" fmla="*/ 3044973 w 3044973"/>
              <a:gd name="connsiteY3" fmla="*/ 368815 h 2212848"/>
              <a:gd name="connsiteX4" fmla="*/ 3044973 w 3044973"/>
              <a:gd name="connsiteY4" fmla="*/ 1844033 h 2212848"/>
              <a:gd name="connsiteX5" fmla="*/ 2842413 w 3044973"/>
              <a:gd name="connsiteY5" fmla="*/ 2212848 h 2212848"/>
              <a:gd name="connsiteX6" fmla="*/ 233754 w 3044973"/>
              <a:gd name="connsiteY6" fmla="*/ 2207652 h 2212848"/>
              <a:gd name="connsiteX7" fmla="*/ 21 w 3044973"/>
              <a:gd name="connsiteY7" fmla="*/ 1844033 h 2212848"/>
              <a:gd name="connsiteX8" fmla="*/ 21 w 3044973"/>
              <a:gd name="connsiteY8" fmla="*/ 368815 h 221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44973" h="2212848">
                <a:moveTo>
                  <a:pt x="21" y="368815"/>
                </a:moveTo>
                <a:cubicBezTo>
                  <a:pt x="21" y="165124"/>
                  <a:pt x="-6305" y="0"/>
                  <a:pt x="197386" y="0"/>
                </a:cubicBezTo>
                <a:lnTo>
                  <a:pt x="2842413" y="0"/>
                </a:lnTo>
                <a:cubicBezTo>
                  <a:pt x="3046104" y="0"/>
                  <a:pt x="3044973" y="165124"/>
                  <a:pt x="3044973" y="368815"/>
                </a:cubicBezTo>
                <a:lnTo>
                  <a:pt x="3044973" y="1844033"/>
                </a:lnTo>
                <a:cubicBezTo>
                  <a:pt x="3044973" y="2047724"/>
                  <a:pt x="3046104" y="2212848"/>
                  <a:pt x="2842413" y="2212848"/>
                </a:cubicBezTo>
                <a:lnTo>
                  <a:pt x="233754" y="2207652"/>
                </a:lnTo>
                <a:cubicBezTo>
                  <a:pt x="30063" y="2207652"/>
                  <a:pt x="21" y="2047724"/>
                  <a:pt x="21" y="1844033"/>
                </a:cubicBezTo>
                <a:lnTo>
                  <a:pt x="21" y="368815"/>
                </a:lnTo>
                <a:close/>
              </a:path>
            </a:pathLst>
          </a:custGeom>
          <a:ln>
            <a:solidFill>
              <a:schemeClr val="bg1">
                <a:lumMod val="50000"/>
                <a:lumOff val="50000"/>
              </a:schemeClr>
            </a:solidFill>
          </a:ln>
        </p:spPr>
        <p:txBody>
          <a:bodyPr lIns="216000" tIns="180000" rIns="216000" bIns="180000">
            <a:normAutofit/>
          </a:bodyPr>
          <a:lstStyle>
            <a:lvl1pPr marL="0" indent="0">
              <a:buNone/>
              <a:defRPr sz="1400">
                <a:solidFill>
                  <a:schemeClr val="tx2"/>
                </a:solidFill>
              </a:defRPr>
            </a:lvl1pPr>
          </a:lstStyle>
          <a:p>
            <a:pPr lvl="0"/>
            <a:r>
              <a:rPr lang="en-US" noProof="0"/>
              <a:t>Click to edit Master text styles</a:t>
            </a:r>
          </a:p>
        </p:txBody>
      </p:sp>
      <p:sp>
        <p:nvSpPr>
          <p:cNvPr id="69" name="Oval 68">
            <a:extLst>
              <a:ext uri="{FF2B5EF4-FFF2-40B4-BE49-F238E27FC236}">
                <a16:creationId xmlns:a16="http://schemas.microsoft.com/office/drawing/2014/main" id="{E407CD49-808A-445A-96C0-E3083C9FB390}"/>
              </a:ext>
            </a:extLst>
          </p:cNvPr>
          <p:cNvSpPr/>
          <p:nvPr userDrawn="1"/>
        </p:nvSpPr>
        <p:spPr>
          <a:xfrm>
            <a:off x="10478954" y="3925610"/>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Tree>
    <p:extLst>
      <p:ext uri="{BB962C8B-B14F-4D97-AF65-F5344CB8AC3E}">
        <p14:creationId xmlns:p14="http://schemas.microsoft.com/office/powerpoint/2010/main" val="86413122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ase Study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1980591"/>
            <a:ext cx="4187903" cy="1177174"/>
          </a:xfrm>
        </p:spPr>
        <p:txBody>
          <a:bodyPr lIns="0" tIns="0" rIns="0" bIns="0" anchor="b">
            <a:normAutofit/>
          </a:bodyPr>
          <a:lstStyle>
            <a:lvl1pPr>
              <a:defRPr sz="3600"/>
            </a:lvl1pPr>
          </a:lstStyle>
          <a:p>
            <a:r>
              <a:rPr lang="en-US" noProof="0"/>
              <a:t>CASE STUDY</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610893"/>
            <a:ext cx="4168311" cy="1897530"/>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3319328"/>
            <a:ext cx="3866400" cy="100800"/>
            <a:chOff x="-1228304" y="3240138"/>
            <a:chExt cx="3866400" cy="100800"/>
          </a:xfrm>
        </p:grpSpPr>
        <p:cxnSp>
          <p:nvCxnSpPr>
            <p:cNvPr id="13" name="Straight Connector 12">
              <a:extLst>
                <a:ext uri="{FF2B5EF4-FFF2-40B4-BE49-F238E27FC236}">
                  <a16:creationId xmlns:a16="http://schemas.microsoft.com/office/drawing/2014/main" id="{785A4134-866D-4143-AC1E-8A2FFDB49855}"/>
                </a:ext>
              </a:extLst>
            </p:cNvPr>
            <p:cNvCxnSpPr>
              <a:cxnSpLocks/>
            </p:cNvCxnSpPr>
            <p:nvPr userDrawn="1"/>
          </p:nvCxnSpPr>
          <p:spPr>
            <a:xfrm>
              <a:off x="-1228304" y="3290538"/>
              <a:ext cx="3816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2537296"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5" name="Text Placeholder 2">
            <a:extLst>
              <a:ext uri="{FF2B5EF4-FFF2-40B4-BE49-F238E27FC236}">
                <a16:creationId xmlns:a16="http://schemas.microsoft.com/office/drawing/2014/main" id="{82DA762C-1D45-43AA-9DB3-3D8DBE3EACFE}"/>
              </a:ext>
            </a:extLst>
          </p:cNvPr>
          <p:cNvSpPr>
            <a:spLocks noGrp="1"/>
          </p:cNvSpPr>
          <p:nvPr>
            <p:ph type="body" idx="33" hasCustomPrompt="1"/>
          </p:nvPr>
        </p:nvSpPr>
        <p:spPr>
          <a:xfrm>
            <a:off x="5267325" y="1126345"/>
            <a:ext cx="6086475" cy="2662466"/>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2">
            <a:extLst>
              <a:ext uri="{FF2B5EF4-FFF2-40B4-BE49-F238E27FC236}">
                <a16:creationId xmlns:a16="http://schemas.microsoft.com/office/drawing/2014/main" id="{4C3C1BF4-C955-4D71-87E4-BE0F7B619575}"/>
              </a:ext>
            </a:extLst>
          </p:cNvPr>
          <p:cNvSpPr>
            <a:spLocks noGrp="1"/>
          </p:cNvSpPr>
          <p:nvPr>
            <p:ph type="body" idx="34" hasCustomPrompt="1"/>
          </p:nvPr>
        </p:nvSpPr>
        <p:spPr>
          <a:xfrm>
            <a:off x="5269967" y="3909256"/>
            <a:ext cx="6086475" cy="1822399"/>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Tree>
    <p:extLst>
      <p:ext uri="{BB962C8B-B14F-4D97-AF65-F5344CB8AC3E}">
        <p14:creationId xmlns:p14="http://schemas.microsoft.com/office/powerpoint/2010/main" val="22059565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Mobile Phone and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096000" y="1294387"/>
            <a:ext cx="5314072" cy="569086"/>
          </a:xfrm>
        </p:spPr>
        <p:txBody>
          <a:bodyPr lIns="0" tIns="0" rIns="0" bIns="0" anchor="b">
            <a:normAutofit/>
          </a:bodyPr>
          <a:lstStyle>
            <a:lvl1pPr algn="l">
              <a:defRPr sz="3600"/>
            </a:lvl1pPr>
          </a:lstStyle>
          <a:p>
            <a:r>
              <a:rPr lang="en-US" noProof="0"/>
              <a:t>CLICK TO EDIT TITLE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096000" y="2212679"/>
            <a:ext cx="5292725" cy="978407"/>
          </a:xfrm>
        </p:spPr>
        <p:txBody>
          <a:bodyPr lIns="0" tIns="0" rIns="0" bIns="0">
            <a:normAutofit/>
          </a:bodyPr>
          <a:lstStyle>
            <a:lvl1pPr marL="0" indent="0" algn="l">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096000" y="1970230"/>
            <a:ext cx="6096000" cy="100800"/>
            <a:chOff x="646015" y="3248308"/>
            <a:chExt cx="3107749"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646015" y="3290538"/>
              <a:ext cx="3107749"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702376" y="3248308"/>
              <a:ext cx="51388"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Text Placeholder 2">
            <a:extLst>
              <a:ext uri="{FF2B5EF4-FFF2-40B4-BE49-F238E27FC236}">
                <a16:creationId xmlns:a16="http://schemas.microsoft.com/office/drawing/2014/main" id="{ABD2EF23-562D-4049-92E3-48371C9E83A4}"/>
              </a:ext>
            </a:extLst>
          </p:cNvPr>
          <p:cNvSpPr>
            <a:spLocks noGrp="1"/>
          </p:cNvSpPr>
          <p:nvPr>
            <p:ph type="body" idx="30" hasCustomPrompt="1"/>
          </p:nvPr>
        </p:nvSpPr>
        <p:spPr>
          <a:xfrm>
            <a:off x="6098826" y="3335524"/>
            <a:ext cx="5311245" cy="2248846"/>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 name="Rectangle 2">
            <a:extLst>
              <a:ext uri="{FF2B5EF4-FFF2-40B4-BE49-F238E27FC236}">
                <a16:creationId xmlns:a16="http://schemas.microsoft.com/office/drawing/2014/main" id="{496B07E0-C579-4C5F-9AD4-6AF791562924}"/>
              </a:ext>
            </a:extLst>
          </p:cNvPr>
          <p:cNvSpPr/>
          <p:nvPr userDrawn="1"/>
        </p:nvSpPr>
        <p:spPr>
          <a:xfrm>
            <a:off x="963549" y="1819285"/>
            <a:ext cx="4306824" cy="3648456"/>
          </a:xfrm>
          <a:prstGeom prst="rect">
            <a:avLst/>
          </a:prstGeom>
          <a:blipFill>
            <a:blip r:embed="rId2">
              <a:extLst>
                <a:ext uri="{96DAC541-7B7A-43D3-8B79-37D633B846F1}">
                  <asvg:svgBlip xmlns:asvg="http://schemas.microsoft.com/office/drawing/2016/SVG/main" r:embed="rId3"/>
                </a:ext>
              </a:extLst>
            </a:blip>
            <a:srcRect/>
            <a:stretch>
              <a:fillRect t="-195" b="-19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1" name="Picture Placeholder 2">
            <a:extLst>
              <a:ext uri="{FF2B5EF4-FFF2-40B4-BE49-F238E27FC236}">
                <a16:creationId xmlns:a16="http://schemas.microsoft.com/office/drawing/2014/main" id="{D5639F99-011E-49CF-8ABD-A4DB4439FB47}"/>
              </a:ext>
            </a:extLst>
          </p:cNvPr>
          <p:cNvSpPr>
            <a:spLocks noGrp="1"/>
          </p:cNvSpPr>
          <p:nvPr>
            <p:ph type="pic" sz="quarter" idx="14"/>
          </p:nvPr>
        </p:nvSpPr>
        <p:spPr>
          <a:xfrm>
            <a:off x="3315505" y="1976894"/>
            <a:ext cx="1819656" cy="3108960"/>
          </a:xfrm>
          <a:ln w="254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
        <p:nvSpPr>
          <p:cNvPr id="22" name="Picture Placeholder 2">
            <a:extLst>
              <a:ext uri="{FF2B5EF4-FFF2-40B4-BE49-F238E27FC236}">
                <a16:creationId xmlns:a16="http://schemas.microsoft.com/office/drawing/2014/main" id="{028483B2-B562-448D-AEE1-556BC9366BBA}"/>
              </a:ext>
            </a:extLst>
          </p:cNvPr>
          <p:cNvSpPr>
            <a:spLocks noGrp="1"/>
          </p:cNvSpPr>
          <p:nvPr>
            <p:ph type="pic" sz="quarter" idx="31"/>
          </p:nvPr>
        </p:nvSpPr>
        <p:spPr>
          <a:xfrm>
            <a:off x="1102188" y="3517926"/>
            <a:ext cx="2057400" cy="1819656"/>
          </a:xfrm>
          <a:ln w="254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31957634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Manual">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42737603-04DB-411C-B2D9-BDFF9AEE89D6}"/>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1" name="Text Placeholder 3">
            <a:extLst>
              <a:ext uri="{FF2B5EF4-FFF2-40B4-BE49-F238E27FC236}">
                <a16:creationId xmlns:a16="http://schemas.microsoft.com/office/drawing/2014/main" id="{605A03A4-E79C-49C5-A546-FF8E2D42E9D2}"/>
              </a:ext>
            </a:extLst>
          </p:cNvPr>
          <p:cNvSpPr>
            <a:spLocks noGrp="1"/>
          </p:cNvSpPr>
          <p:nvPr>
            <p:ph type="body" sz="half" idx="2"/>
          </p:nvPr>
        </p:nvSpPr>
        <p:spPr>
          <a:xfrm>
            <a:off x="883319" y="3054194"/>
            <a:ext cx="1645920" cy="618756"/>
          </a:xfrm>
        </p:spPr>
        <p:txBody>
          <a:bodyPr lIns="0" tIns="0" rIns="0" bIns="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22" name="Text Placeholder 3">
            <a:extLst>
              <a:ext uri="{FF2B5EF4-FFF2-40B4-BE49-F238E27FC236}">
                <a16:creationId xmlns:a16="http://schemas.microsoft.com/office/drawing/2014/main" id="{9EA27EF7-FC6B-496C-B737-B9219950367E}"/>
              </a:ext>
            </a:extLst>
          </p:cNvPr>
          <p:cNvSpPr>
            <a:spLocks noGrp="1"/>
          </p:cNvSpPr>
          <p:nvPr>
            <p:ph type="body" sz="half" idx="34" hasCustomPrompt="1"/>
          </p:nvPr>
        </p:nvSpPr>
        <p:spPr>
          <a:xfrm>
            <a:off x="1384584" y="2023761"/>
            <a:ext cx="2469965" cy="982274"/>
          </a:xfrm>
        </p:spPr>
        <p:txBody>
          <a:bodyPr lIns="0" rIns="0" bIns="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23" name="Text Placeholder 3">
            <a:extLst>
              <a:ext uri="{FF2B5EF4-FFF2-40B4-BE49-F238E27FC236}">
                <a16:creationId xmlns:a16="http://schemas.microsoft.com/office/drawing/2014/main" id="{6C0E2C30-6E91-49DE-B7A1-6E32A19EC81D}"/>
              </a:ext>
            </a:extLst>
          </p:cNvPr>
          <p:cNvSpPr>
            <a:spLocks noGrp="1"/>
          </p:cNvSpPr>
          <p:nvPr>
            <p:ph type="body" sz="half" idx="36"/>
          </p:nvPr>
        </p:nvSpPr>
        <p:spPr>
          <a:xfrm>
            <a:off x="2596444" y="3054194"/>
            <a:ext cx="1389888" cy="618756"/>
          </a:xfrm>
        </p:spPr>
        <p:txBody>
          <a:bodyPr lIns="0" tIns="0" rIns="0" bIns="0" anchor="t" anchorCtr="0">
            <a:normAutofit/>
          </a:bodyPr>
          <a:lstStyle>
            <a:lvl1pPr marL="0" indent="0">
              <a:lnSpc>
                <a:spcPct val="100000"/>
              </a:lnSpc>
              <a:spcBef>
                <a:spcPts val="0"/>
              </a:spcBef>
              <a:buNone/>
              <a:defRPr lang="en-US" sz="1400" i="0" kern="1200" dirty="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24" name="Picture Placeholder 12">
            <a:extLst>
              <a:ext uri="{FF2B5EF4-FFF2-40B4-BE49-F238E27FC236}">
                <a16:creationId xmlns:a16="http://schemas.microsoft.com/office/drawing/2014/main" id="{70BE5E73-C067-492F-BE30-5E3DADAD40EF}"/>
              </a:ext>
            </a:extLst>
          </p:cNvPr>
          <p:cNvSpPr>
            <a:spLocks noGrp="1"/>
          </p:cNvSpPr>
          <p:nvPr>
            <p:ph type="pic" sz="quarter" idx="37"/>
          </p:nvPr>
        </p:nvSpPr>
        <p:spPr>
          <a:xfrm>
            <a:off x="875852" y="3731781"/>
            <a:ext cx="1636776" cy="1618488"/>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5" name="Picture Placeholder 12">
            <a:extLst>
              <a:ext uri="{FF2B5EF4-FFF2-40B4-BE49-F238E27FC236}">
                <a16:creationId xmlns:a16="http://schemas.microsoft.com/office/drawing/2014/main" id="{36A9B448-4FDC-41F7-941E-5BF5A129057A}"/>
              </a:ext>
            </a:extLst>
          </p:cNvPr>
          <p:cNvSpPr>
            <a:spLocks noGrp="1"/>
          </p:cNvSpPr>
          <p:nvPr>
            <p:ph type="pic" sz="quarter" idx="38"/>
          </p:nvPr>
        </p:nvSpPr>
        <p:spPr>
          <a:xfrm>
            <a:off x="2499831" y="3731781"/>
            <a:ext cx="1636776" cy="1618488"/>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6" name="Text Placeholder 3">
            <a:extLst>
              <a:ext uri="{FF2B5EF4-FFF2-40B4-BE49-F238E27FC236}">
                <a16:creationId xmlns:a16="http://schemas.microsoft.com/office/drawing/2014/main" id="{90B3A413-8776-4B3B-931F-C132DAB3A425}"/>
              </a:ext>
            </a:extLst>
          </p:cNvPr>
          <p:cNvSpPr>
            <a:spLocks noGrp="1"/>
          </p:cNvSpPr>
          <p:nvPr>
            <p:ph type="body" sz="half" idx="39"/>
          </p:nvPr>
        </p:nvSpPr>
        <p:spPr>
          <a:xfrm>
            <a:off x="4940427" y="3054194"/>
            <a:ext cx="2113508" cy="618756"/>
          </a:xfrm>
        </p:spPr>
        <p:txBody>
          <a:bodyPr lIns="0" tIns="0" rIns="0" bIns="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27" name="Text Placeholder 3">
            <a:extLst>
              <a:ext uri="{FF2B5EF4-FFF2-40B4-BE49-F238E27FC236}">
                <a16:creationId xmlns:a16="http://schemas.microsoft.com/office/drawing/2014/main" id="{BAD0CCD5-B712-4DB2-BFE3-4D3461B29F6D}"/>
              </a:ext>
            </a:extLst>
          </p:cNvPr>
          <p:cNvSpPr>
            <a:spLocks noGrp="1"/>
          </p:cNvSpPr>
          <p:nvPr>
            <p:ph type="body" sz="half" idx="40" hasCustomPrompt="1"/>
          </p:nvPr>
        </p:nvSpPr>
        <p:spPr>
          <a:xfrm>
            <a:off x="5494328" y="2023761"/>
            <a:ext cx="1943702" cy="982274"/>
          </a:xfrm>
        </p:spPr>
        <p:txBody>
          <a:bodyPr lIns="0" rIns="0" bIns="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28" name="Picture Placeholder 12">
            <a:extLst>
              <a:ext uri="{FF2B5EF4-FFF2-40B4-BE49-F238E27FC236}">
                <a16:creationId xmlns:a16="http://schemas.microsoft.com/office/drawing/2014/main" id="{64125935-B0D3-4ABD-9BBA-A60E46D2C55C}"/>
              </a:ext>
            </a:extLst>
          </p:cNvPr>
          <p:cNvSpPr>
            <a:spLocks noGrp="1"/>
          </p:cNvSpPr>
          <p:nvPr>
            <p:ph type="pic" sz="quarter" idx="43"/>
          </p:nvPr>
        </p:nvSpPr>
        <p:spPr>
          <a:xfrm>
            <a:off x="4946407" y="3731781"/>
            <a:ext cx="2048256" cy="896112"/>
          </a:xfrm>
        </p:spPr>
        <p:txBody>
          <a:bodyPr anchor="ctr" anchorCtr="0">
            <a:noAutofit/>
          </a:bodyPr>
          <a:lstStyle>
            <a:lvl1pPr marL="0" indent="0" algn="ctr">
              <a:buNone/>
              <a:defRPr sz="1400">
                <a:solidFill>
                  <a:schemeClr val="tx1"/>
                </a:solidFill>
              </a:defRPr>
            </a:lvl1pPr>
          </a:lstStyle>
          <a:p>
            <a:r>
              <a:rPr lang="en-US" noProof="0"/>
              <a:t>Click icon to add picture</a:t>
            </a:r>
            <a:endParaRPr lang="en-US" noProof="0" dirty="0"/>
          </a:p>
        </p:txBody>
      </p:sp>
      <p:sp>
        <p:nvSpPr>
          <p:cNvPr id="29" name="Text Placeholder 3">
            <a:extLst>
              <a:ext uri="{FF2B5EF4-FFF2-40B4-BE49-F238E27FC236}">
                <a16:creationId xmlns:a16="http://schemas.microsoft.com/office/drawing/2014/main" id="{47D3BA4D-FA26-44C8-B927-E42CC8E67B79}"/>
              </a:ext>
            </a:extLst>
          </p:cNvPr>
          <p:cNvSpPr>
            <a:spLocks noGrp="1"/>
          </p:cNvSpPr>
          <p:nvPr>
            <p:ph type="body" sz="half" idx="45"/>
          </p:nvPr>
        </p:nvSpPr>
        <p:spPr>
          <a:xfrm>
            <a:off x="7900319" y="3054194"/>
            <a:ext cx="2197045" cy="618756"/>
          </a:xfrm>
        </p:spPr>
        <p:txBody>
          <a:bodyPr lIns="0" tIns="0" rIns="0" bIns="0" anchor="t" anchorCtr="0">
            <a:normAutofit/>
          </a:bodyPr>
          <a:lstStyle>
            <a:lvl1pPr marL="0" indent="0">
              <a:lnSpc>
                <a:spcPct val="100000"/>
              </a:lnSpc>
              <a:spcBef>
                <a:spcPts val="0"/>
              </a:spcBef>
              <a:buNone/>
              <a:defRPr lang="en-US" sz="1400" i="0" kern="1200" smtClean="0">
                <a:solidFill>
                  <a:schemeClr val="tx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30" name="Text Placeholder 3">
            <a:extLst>
              <a:ext uri="{FF2B5EF4-FFF2-40B4-BE49-F238E27FC236}">
                <a16:creationId xmlns:a16="http://schemas.microsoft.com/office/drawing/2014/main" id="{2D2A84D7-2523-470B-A3C0-0140355D4F68}"/>
              </a:ext>
            </a:extLst>
          </p:cNvPr>
          <p:cNvSpPr>
            <a:spLocks noGrp="1"/>
          </p:cNvSpPr>
          <p:nvPr>
            <p:ph type="body" sz="half" idx="46" hasCustomPrompt="1"/>
          </p:nvPr>
        </p:nvSpPr>
        <p:spPr>
          <a:xfrm>
            <a:off x="8454220" y="2023761"/>
            <a:ext cx="1943702" cy="982274"/>
          </a:xfrm>
        </p:spPr>
        <p:txBody>
          <a:bodyPr lIns="0" rIns="0" bIns="0" anchor="ctr" anchorCtr="0">
            <a:normAutofit/>
          </a:bodyPr>
          <a:lstStyle>
            <a:lvl1pPr marL="0" indent="0">
              <a:spcBef>
                <a:spcPts val="0"/>
              </a:spcBef>
              <a:buNone/>
              <a:defRPr lang="en-US" sz="2000" b="1" kern="1200" dirty="0">
                <a:solidFill>
                  <a:schemeClr val="bg2"/>
                </a:solidFill>
                <a:latin typeface="+mj-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Master text</a:t>
            </a:r>
            <a:br>
              <a:rPr lang="en-US" noProof="0"/>
            </a:br>
            <a:r>
              <a:rPr lang="en-US" noProof="0"/>
              <a:t>styles</a:t>
            </a:r>
          </a:p>
        </p:txBody>
      </p:sp>
      <p:sp>
        <p:nvSpPr>
          <p:cNvPr id="32" name="Text Placeholder 3">
            <a:extLst>
              <a:ext uri="{FF2B5EF4-FFF2-40B4-BE49-F238E27FC236}">
                <a16:creationId xmlns:a16="http://schemas.microsoft.com/office/drawing/2014/main" id="{55D1A91B-BB99-4DC7-B8F5-55514B49A9D1}"/>
              </a:ext>
            </a:extLst>
          </p:cNvPr>
          <p:cNvSpPr>
            <a:spLocks noGrp="1"/>
          </p:cNvSpPr>
          <p:nvPr>
            <p:ph type="body" sz="half" idx="49"/>
          </p:nvPr>
        </p:nvSpPr>
        <p:spPr>
          <a:xfrm>
            <a:off x="7900319" y="4671712"/>
            <a:ext cx="2223939" cy="519503"/>
          </a:xfrm>
        </p:spPr>
        <p:txBody>
          <a:bodyPr lIns="0" tIns="0" rIns="0" bIns="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33" name="Text Placeholder 3">
            <a:extLst>
              <a:ext uri="{FF2B5EF4-FFF2-40B4-BE49-F238E27FC236}">
                <a16:creationId xmlns:a16="http://schemas.microsoft.com/office/drawing/2014/main" id="{FFAB2C75-BBBF-4A4D-A633-7CEFFABAFE32}"/>
              </a:ext>
            </a:extLst>
          </p:cNvPr>
          <p:cNvSpPr>
            <a:spLocks noGrp="1"/>
          </p:cNvSpPr>
          <p:nvPr>
            <p:ph type="body" sz="half" idx="51"/>
          </p:nvPr>
        </p:nvSpPr>
        <p:spPr>
          <a:xfrm>
            <a:off x="4940427" y="4830765"/>
            <a:ext cx="2048256" cy="519503"/>
          </a:xfrm>
        </p:spPr>
        <p:txBody>
          <a:bodyPr lIns="0" tIns="0" rIns="0" bIns="0" anchor="t" anchorCtr="0">
            <a:normAutofit/>
          </a:bodyPr>
          <a:lstStyle>
            <a:lvl1pPr marL="0" indent="0">
              <a:lnSpc>
                <a:spcPct val="100000"/>
              </a:lnSpc>
              <a:spcBef>
                <a:spcPts val="0"/>
              </a:spcBef>
              <a:buNone/>
              <a:defRPr lang="en-US" sz="1400" i="0"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marL="0" lvl="0" indent="0" algn="l" defTabSz="914400" rtl="0" eaLnBrk="1" latinLnBrk="0" hangingPunct="1">
              <a:lnSpc>
                <a:spcPct val="100000"/>
              </a:lnSpc>
              <a:spcBef>
                <a:spcPts val="0"/>
              </a:spcBef>
              <a:buFont typeface="Arial" panose="020B0604020202020204" pitchFamily="34" charset="0"/>
              <a:buNone/>
            </a:pPr>
            <a:r>
              <a:rPr lang="en-US" noProof="0"/>
              <a:t>Click to edit Master text styles</a:t>
            </a:r>
          </a:p>
        </p:txBody>
      </p:sp>
      <p:sp>
        <p:nvSpPr>
          <p:cNvPr id="34" name="Text Placeholder 7">
            <a:extLst>
              <a:ext uri="{FF2B5EF4-FFF2-40B4-BE49-F238E27FC236}">
                <a16:creationId xmlns:a16="http://schemas.microsoft.com/office/drawing/2014/main" id="{83CD3289-0FBC-4854-8EB2-ADD41F89CA4F}"/>
              </a:ext>
            </a:extLst>
          </p:cNvPr>
          <p:cNvSpPr>
            <a:spLocks noGrp="1"/>
          </p:cNvSpPr>
          <p:nvPr>
            <p:ph type="body" sz="quarter" idx="25" hasCustomPrompt="1"/>
          </p:nvPr>
        </p:nvSpPr>
        <p:spPr>
          <a:xfrm>
            <a:off x="823358" y="2023413"/>
            <a:ext cx="558402" cy="896112"/>
          </a:xfrm>
        </p:spPr>
        <p:txBody>
          <a:bodyPr lIns="0" tIns="0" rIns="0" bIns="0">
            <a:noAutofit/>
          </a:bodyPr>
          <a:lstStyle>
            <a:lvl1pPr marL="0" indent="0" algn="l">
              <a:buNone/>
              <a:defRPr sz="7000" b="1">
                <a:ln>
                  <a:solidFill>
                    <a:schemeClr val="tx1"/>
                  </a:solidFill>
                </a:ln>
                <a:noFill/>
                <a:latin typeface="+mj-lt"/>
                <a:ea typeface="Tahoma" panose="020B0604030504040204" pitchFamily="34" charset="0"/>
                <a:cs typeface="Tahoma" panose="020B0604030504040204" pitchFamily="34" charset="0"/>
              </a:defRPr>
            </a:lvl1pPr>
          </a:lstStyle>
          <a:p>
            <a:pPr lvl="0"/>
            <a:r>
              <a:rPr lang="en-US" noProof="0"/>
              <a:t>1</a:t>
            </a:r>
          </a:p>
        </p:txBody>
      </p:sp>
      <p:sp>
        <p:nvSpPr>
          <p:cNvPr id="36" name="Text Placeholder 7">
            <a:extLst>
              <a:ext uri="{FF2B5EF4-FFF2-40B4-BE49-F238E27FC236}">
                <a16:creationId xmlns:a16="http://schemas.microsoft.com/office/drawing/2014/main" id="{2F18CD59-6602-4DEC-9B12-412E6BAF9283}"/>
              </a:ext>
            </a:extLst>
          </p:cNvPr>
          <p:cNvSpPr>
            <a:spLocks noGrp="1"/>
          </p:cNvSpPr>
          <p:nvPr>
            <p:ph type="body" sz="quarter" idx="52" hasCustomPrompt="1"/>
          </p:nvPr>
        </p:nvSpPr>
        <p:spPr>
          <a:xfrm>
            <a:off x="4912823" y="1999493"/>
            <a:ext cx="558402" cy="896112"/>
          </a:xfrm>
        </p:spPr>
        <p:txBody>
          <a:bodyPr lIns="0" tIns="0" rIns="0" bIns="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noProof="0"/>
              <a:t>1</a:t>
            </a:r>
          </a:p>
        </p:txBody>
      </p:sp>
      <p:sp>
        <p:nvSpPr>
          <p:cNvPr id="37" name="Text Placeholder 7">
            <a:extLst>
              <a:ext uri="{FF2B5EF4-FFF2-40B4-BE49-F238E27FC236}">
                <a16:creationId xmlns:a16="http://schemas.microsoft.com/office/drawing/2014/main" id="{88B09568-0B94-4B51-BE65-A72C65C3D7DA}"/>
              </a:ext>
            </a:extLst>
          </p:cNvPr>
          <p:cNvSpPr>
            <a:spLocks noGrp="1"/>
          </p:cNvSpPr>
          <p:nvPr>
            <p:ph type="body" sz="quarter" idx="53" hasCustomPrompt="1"/>
          </p:nvPr>
        </p:nvSpPr>
        <p:spPr>
          <a:xfrm>
            <a:off x="7873424" y="2002966"/>
            <a:ext cx="558402" cy="896112"/>
          </a:xfrm>
        </p:spPr>
        <p:txBody>
          <a:bodyPr lIns="0" tIns="0" rIns="0" bIns="0">
            <a:noAutofit/>
          </a:bodyPr>
          <a:lstStyle>
            <a:lvl1pPr marL="0" indent="0" algn="l">
              <a:buNone/>
              <a:defRPr lang="ru-RU" sz="7000" b="1" kern="1200" dirty="0">
                <a:ln>
                  <a:solidFill>
                    <a:schemeClr val="tx1"/>
                  </a:solidFill>
                </a:ln>
                <a:noFill/>
                <a:latin typeface="+mj-lt"/>
                <a:ea typeface="Tahoma" panose="020B0604030504040204" pitchFamily="34" charset="0"/>
                <a:cs typeface="Tahoma" panose="020B060403050404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noProof="0"/>
              <a:t>1</a:t>
            </a:r>
          </a:p>
        </p:txBody>
      </p:sp>
      <p:sp>
        <p:nvSpPr>
          <p:cNvPr id="40" name="Text Placeholder 3">
            <a:extLst>
              <a:ext uri="{FF2B5EF4-FFF2-40B4-BE49-F238E27FC236}">
                <a16:creationId xmlns:a16="http://schemas.microsoft.com/office/drawing/2014/main" id="{315834F5-9ACD-4898-B96E-8C732881FF01}"/>
              </a:ext>
            </a:extLst>
          </p:cNvPr>
          <p:cNvSpPr>
            <a:spLocks noGrp="1"/>
          </p:cNvSpPr>
          <p:nvPr>
            <p:ph type="body" sz="half" idx="50"/>
          </p:nvPr>
        </p:nvSpPr>
        <p:spPr>
          <a:xfrm>
            <a:off x="2359124" y="5706529"/>
            <a:ext cx="8993089" cy="365122"/>
          </a:xfrm>
        </p:spPr>
        <p:txBody>
          <a:bodyPr lIns="0" tIns="0" rIns="0" bIns="0" anchor="t" anchorCtr="0">
            <a:normAutofit/>
          </a:bodyPr>
          <a:lstStyle>
            <a:lvl1pPr marL="0" indent="0" algn="r">
              <a:lnSpc>
                <a:spcPct val="100000"/>
              </a:lnSpc>
              <a:spcBef>
                <a:spcPts val="0"/>
              </a:spcBef>
              <a:buNone/>
              <a:defRPr lang="en-US" sz="1400" i="0" kern="1200" smtClean="0">
                <a:solidFill>
                  <a:schemeClr val="bg2"/>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38" name="Title 1">
            <a:extLst>
              <a:ext uri="{FF2B5EF4-FFF2-40B4-BE49-F238E27FC236}">
                <a16:creationId xmlns:a16="http://schemas.microsoft.com/office/drawing/2014/main" id="{7E5CF6DE-4761-4BA5-A429-30AC8BBAD45B}"/>
              </a:ext>
            </a:extLst>
          </p:cNvPr>
          <p:cNvSpPr>
            <a:spLocks noGrp="1"/>
          </p:cNvSpPr>
          <p:nvPr>
            <p:ph type="title" hasCustomPrompt="1"/>
          </p:nvPr>
        </p:nvSpPr>
        <p:spPr>
          <a:xfrm>
            <a:off x="839789" y="780001"/>
            <a:ext cx="10512424" cy="606677"/>
          </a:xfrm>
        </p:spPr>
        <p:txBody>
          <a:bodyPr lIns="0" tIns="0" rIns="0" bIns="0" anchor="t" anchorCtr="0">
            <a:normAutofit/>
          </a:bodyPr>
          <a:lstStyle>
            <a:lvl1pPr marL="0" algn="r" defTabSz="914400" rtl="0" eaLnBrk="1" latinLnBrk="0" hangingPunct="1">
              <a:lnSpc>
                <a:spcPct val="90000"/>
              </a:lnSpc>
              <a:spcBef>
                <a:spcPct val="0"/>
              </a:spcBef>
              <a:buNone/>
              <a:defRPr lang="ru-RU" sz="3600" b="1" kern="1200" dirty="0">
                <a:solidFill>
                  <a:schemeClr val="bg2"/>
                </a:solidFill>
                <a:latin typeface="+mj-lt"/>
                <a:ea typeface="+mj-ea"/>
                <a:cs typeface="+mj-cs"/>
              </a:defRPr>
            </a:lvl1pPr>
          </a:lstStyle>
          <a:p>
            <a:r>
              <a:rPr lang="en-US" noProof="0"/>
              <a:t>HOW TO USE THIS TEMPLATE</a:t>
            </a:r>
          </a:p>
        </p:txBody>
      </p:sp>
      <p:sp>
        <p:nvSpPr>
          <p:cNvPr id="41" name="Picture Placeholder 9">
            <a:extLst>
              <a:ext uri="{FF2B5EF4-FFF2-40B4-BE49-F238E27FC236}">
                <a16:creationId xmlns:a16="http://schemas.microsoft.com/office/drawing/2014/main" id="{8A4896B5-1C5E-47F0-8F0C-4EF97E356C86}"/>
              </a:ext>
            </a:extLst>
          </p:cNvPr>
          <p:cNvSpPr>
            <a:spLocks noGrp="1"/>
          </p:cNvSpPr>
          <p:nvPr>
            <p:ph type="pic" sz="quarter" idx="13"/>
          </p:nvPr>
        </p:nvSpPr>
        <p:spPr>
          <a:xfrm>
            <a:off x="7900319" y="3779907"/>
            <a:ext cx="1481328" cy="758952"/>
          </a:xfrm>
        </p:spPr>
        <p:txBody>
          <a:bodyPr anchor="ctr" anchorCtr="0">
            <a:normAutofit/>
          </a:bodyPr>
          <a:lstStyle>
            <a:lvl1pPr marL="0" indent="0" algn="ctr">
              <a:buNone/>
              <a:defRPr sz="1400"/>
            </a:lvl1pPr>
          </a:lstStyle>
          <a:p>
            <a:r>
              <a:rPr lang="en-US" noProof="0"/>
              <a:t>Click icon to add picture</a:t>
            </a:r>
            <a:endParaRPr lang="en-US" noProof="0" dirty="0"/>
          </a:p>
        </p:txBody>
      </p:sp>
      <p:grpSp>
        <p:nvGrpSpPr>
          <p:cNvPr id="31" name="Group 30">
            <a:extLst>
              <a:ext uri="{FF2B5EF4-FFF2-40B4-BE49-F238E27FC236}">
                <a16:creationId xmlns:a16="http://schemas.microsoft.com/office/drawing/2014/main" id="{D87F4783-C8BA-411C-A188-4A4DAED10C02}"/>
              </a:ext>
            </a:extLst>
          </p:cNvPr>
          <p:cNvGrpSpPr/>
          <p:nvPr userDrawn="1"/>
        </p:nvGrpSpPr>
        <p:grpSpPr>
          <a:xfrm flipH="1">
            <a:off x="4416000" y="1375202"/>
            <a:ext cx="7776000" cy="100800"/>
            <a:chOff x="-322289" y="3240138"/>
            <a:chExt cx="5070122" cy="100800"/>
          </a:xfrm>
        </p:grpSpPr>
        <p:cxnSp>
          <p:nvCxnSpPr>
            <p:cNvPr id="39" name="Straight Connector 38">
              <a:extLst>
                <a:ext uri="{FF2B5EF4-FFF2-40B4-BE49-F238E27FC236}">
                  <a16:creationId xmlns:a16="http://schemas.microsoft.com/office/drawing/2014/main" id="{959A2713-966D-4694-A067-D6BE1B2986D1}"/>
                </a:ext>
              </a:extLst>
            </p:cNvPr>
            <p:cNvCxnSpPr>
              <a:cxnSpLocks/>
            </p:cNvCxnSpPr>
            <p:nvPr userDrawn="1"/>
          </p:nvCxnSpPr>
          <p:spPr>
            <a:xfrm>
              <a:off x="-322289" y="3290538"/>
              <a:ext cx="5070122"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2" name="Oval 41">
              <a:extLst>
                <a:ext uri="{FF2B5EF4-FFF2-40B4-BE49-F238E27FC236}">
                  <a16:creationId xmlns:a16="http://schemas.microsoft.com/office/drawing/2014/main" id="{FCA15F19-C2FE-4F13-9359-69E884CA83B9}"/>
                </a:ext>
              </a:extLst>
            </p:cNvPr>
            <p:cNvSpPr/>
            <p:nvPr userDrawn="1"/>
          </p:nvSpPr>
          <p:spPr>
            <a:xfrm>
              <a:off x="4682109"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32535776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78196A9-689D-4410-BFC0-7ACB19755A0C}"/>
              </a:ext>
            </a:extLst>
          </p:cNvPr>
          <p:cNvSpPr/>
          <p:nvPr userDrawn="1"/>
        </p:nvSpPr>
        <p:spPr>
          <a:xfrm>
            <a:off x="0" y="0"/>
            <a:ext cx="12192000" cy="4416552"/>
          </a:xfrm>
          <a:prstGeom prst="rect">
            <a:avLst/>
          </a:prstGeom>
          <a:blipFill>
            <a:blip r:embed="rId2"/>
            <a:srcRect/>
            <a:stretch>
              <a:fillRect l="-842" r="-8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2" name="Title 1">
            <a:extLst>
              <a:ext uri="{FF2B5EF4-FFF2-40B4-BE49-F238E27FC236}">
                <a16:creationId xmlns:a16="http://schemas.microsoft.com/office/drawing/2014/main" id="{129BFEAD-57CF-438A-8084-C5AC7F47E544}"/>
              </a:ext>
            </a:extLst>
          </p:cNvPr>
          <p:cNvSpPr>
            <a:spLocks noGrp="1"/>
          </p:cNvSpPr>
          <p:nvPr>
            <p:ph type="ctrTitle" hasCustomPrompt="1"/>
          </p:nvPr>
        </p:nvSpPr>
        <p:spPr>
          <a:xfrm>
            <a:off x="1524000" y="2462986"/>
            <a:ext cx="9144000" cy="1786094"/>
          </a:xfrm>
        </p:spPr>
        <p:txBody>
          <a:bodyPr anchor="b"/>
          <a:lstStyle>
            <a:lvl1pPr algn="ctr">
              <a:defRPr sz="6000"/>
            </a:lvl1pPr>
          </a:lstStyle>
          <a:p>
            <a:r>
              <a:rPr lang="en-US" noProof="0"/>
              <a:t>CLICK TO EDIT MASTER TITLE STYLE</a:t>
            </a:r>
          </a:p>
        </p:txBody>
      </p:sp>
      <p:sp>
        <p:nvSpPr>
          <p:cNvPr id="4" name="Date Placeholder 3">
            <a:extLst>
              <a:ext uri="{FF2B5EF4-FFF2-40B4-BE49-F238E27FC236}">
                <a16:creationId xmlns:a16="http://schemas.microsoft.com/office/drawing/2014/main" id="{7E17A3CB-B083-4E49-9123-A5E47559DCDB}"/>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A8C4102C-4609-416C-A808-0FFE0051DAA1}"/>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2D7BCC5D-6F2C-472F-BD4C-4096793DFC2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7" name="Rectangle 6">
            <a:extLst>
              <a:ext uri="{FF2B5EF4-FFF2-40B4-BE49-F238E27FC236}">
                <a16:creationId xmlns:a16="http://schemas.microsoft.com/office/drawing/2014/main" id="{7BE854BB-FA44-4CAB-85DF-F5C412560348}"/>
              </a:ext>
            </a:extLst>
          </p:cNvPr>
          <p:cNvSpPr/>
          <p:nvPr userDrawn="1"/>
        </p:nvSpPr>
        <p:spPr>
          <a:xfrm>
            <a:off x="0" y="4416552"/>
            <a:ext cx="12192000" cy="2441448"/>
          </a:xfrm>
          <a:prstGeom prst="rect">
            <a:avLst/>
          </a:prstGeom>
          <a:gradFill flip="none" rotWithShape="1">
            <a:gsLst>
              <a:gs pos="0">
                <a:schemeClr val="accent2"/>
              </a:gs>
              <a:gs pos="34000">
                <a:srgbClr val="0F1722"/>
              </a:gs>
              <a:gs pos="69000">
                <a:srgbClr val="0F1722"/>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 name="Subtitle 2">
            <a:extLst>
              <a:ext uri="{FF2B5EF4-FFF2-40B4-BE49-F238E27FC236}">
                <a16:creationId xmlns:a16="http://schemas.microsoft.com/office/drawing/2014/main" id="{389BFFF1-5465-4317-B9DB-C23A5B1D76EF}"/>
              </a:ext>
            </a:extLst>
          </p:cNvPr>
          <p:cNvSpPr>
            <a:spLocks noGrp="1"/>
          </p:cNvSpPr>
          <p:nvPr>
            <p:ph type="subTitle" idx="1"/>
          </p:nvPr>
        </p:nvSpPr>
        <p:spPr>
          <a:xfrm>
            <a:off x="1524000" y="4734696"/>
            <a:ext cx="9144000" cy="459798"/>
          </a:xfrm>
        </p:spPr>
        <p:txBody>
          <a:bodyPr lIns="0" tIns="0" rIns="0" bIns="0">
            <a:normAutofit/>
          </a:bodyPr>
          <a:lstStyle>
            <a:lvl1pPr marL="0" indent="0" algn="ctr">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grpSp>
        <p:nvGrpSpPr>
          <p:cNvPr id="15" name="Group 14">
            <a:extLst>
              <a:ext uri="{FF2B5EF4-FFF2-40B4-BE49-F238E27FC236}">
                <a16:creationId xmlns:a16="http://schemas.microsoft.com/office/drawing/2014/main" id="{676B4374-8F24-43DE-860D-E5C6EA850AB4}"/>
              </a:ext>
            </a:extLst>
          </p:cNvPr>
          <p:cNvGrpSpPr/>
          <p:nvPr userDrawn="1"/>
        </p:nvGrpSpPr>
        <p:grpSpPr>
          <a:xfrm>
            <a:off x="3619265" y="2253996"/>
            <a:ext cx="4953471" cy="100584"/>
            <a:chOff x="3631692" y="2253996"/>
            <a:chExt cx="4953471" cy="100584"/>
          </a:xfrm>
        </p:grpSpPr>
        <p:sp>
          <p:nvSpPr>
            <p:cNvPr id="11" name="Oval 10">
              <a:extLst>
                <a:ext uri="{FF2B5EF4-FFF2-40B4-BE49-F238E27FC236}">
                  <a16:creationId xmlns:a16="http://schemas.microsoft.com/office/drawing/2014/main" id="{585C7755-9394-4129-AB48-1AC32DA80C75}"/>
                </a:ext>
              </a:extLst>
            </p:cNvPr>
            <p:cNvSpPr/>
            <p:nvPr userDrawn="1"/>
          </p:nvSpPr>
          <p:spPr>
            <a:xfrm>
              <a:off x="3631692"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64C71ABE-575A-48CF-82B1-EDE8535F3993}"/>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E3C1EA63-78B2-4715-B4DC-63D98AC7F354}"/>
                </a:ext>
              </a:extLst>
            </p:cNvPr>
            <p:cNvSpPr/>
            <p:nvPr userDrawn="1"/>
          </p:nvSpPr>
          <p:spPr>
            <a:xfrm>
              <a:off x="8484579" y="2253996"/>
              <a:ext cx="100584"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6" name="Group 15">
            <a:extLst>
              <a:ext uri="{FF2B5EF4-FFF2-40B4-BE49-F238E27FC236}">
                <a16:creationId xmlns:a16="http://schemas.microsoft.com/office/drawing/2014/main" id="{E9BB74A1-0BEA-4AD8-8138-0641A45D8B40}"/>
              </a:ext>
            </a:extLst>
          </p:cNvPr>
          <p:cNvGrpSpPr/>
          <p:nvPr userDrawn="1"/>
        </p:nvGrpSpPr>
        <p:grpSpPr>
          <a:xfrm>
            <a:off x="4652581" y="5305363"/>
            <a:ext cx="2886839" cy="100584"/>
            <a:chOff x="3631690" y="2253996"/>
            <a:chExt cx="5028467" cy="100584"/>
          </a:xfrm>
        </p:grpSpPr>
        <p:sp>
          <p:nvSpPr>
            <p:cNvPr id="17" name="Oval 16">
              <a:extLst>
                <a:ext uri="{FF2B5EF4-FFF2-40B4-BE49-F238E27FC236}">
                  <a16:creationId xmlns:a16="http://schemas.microsoft.com/office/drawing/2014/main" id="{73D0026E-5270-4C52-A1AF-5631E8192DCD}"/>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A6085D92-5F70-4097-A2FF-C15B13788D08}"/>
                </a:ext>
              </a:extLst>
            </p:cNvPr>
            <p:cNvCxnSpPr/>
            <p:nvPr userDrawn="1"/>
          </p:nvCxnSpPr>
          <p:spPr>
            <a:xfrm>
              <a:off x="3681984" y="2307679"/>
              <a:ext cx="4828032"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BE68EB6C-48D0-4EBF-8541-926D16790F52}"/>
                </a:ext>
              </a:extLst>
            </p:cNvPr>
            <p:cNvSpPr/>
            <p:nvPr userDrawn="1"/>
          </p:nvSpPr>
          <p:spPr>
            <a:xfrm>
              <a:off x="8484578"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136418969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5015858-8549-49EA-BB83-070E0D9D4890}"/>
              </a:ext>
            </a:extLst>
          </p:cNvPr>
          <p:cNvSpPr/>
          <p:nvPr userDrawn="1"/>
        </p:nvSpPr>
        <p:spPr>
          <a:xfrm>
            <a:off x="6083808" y="0"/>
            <a:ext cx="6108192" cy="6858000"/>
          </a:xfrm>
          <a:prstGeom prst="rect">
            <a:avLst/>
          </a:prstGeom>
          <a:gradFill flip="none" rotWithShape="1">
            <a:gsLst>
              <a:gs pos="0">
                <a:schemeClr val="accent2"/>
              </a:gs>
              <a:gs pos="36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206FBAC-B8FD-4768-B682-E0B93BA33105}"/>
              </a:ext>
            </a:extLst>
          </p:cNvPr>
          <p:cNvSpPr>
            <a:spLocks noGrp="1"/>
          </p:cNvSpPr>
          <p:nvPr>
            <p:ph type="title" hasCustomPrompt="1"/>
          </p:nvPr>
        </p:nvSpPr>
        <p:spPr>
          <a:xfrm>
            <a:off x="6769768" y="2133599"/>
            <a:ext cx="4618957" cy="2492461"/>
          </a:xfrm>
        </p:spPr>
        <p:txBody>
          <a:bodyPr lIns="0" tIns="0" rIns="0" bIns="0" anchor="b" anchorCtr="0">
            <a:noAutofit/>
          </a:bodyPr>
          <a:lstStyle>
            <a:lvl1pPr>
              <a:defRPr sz="6000"/>
            </a:lvl1pPr>
          </a:lstStyle>
          <a:p>
            <a:r>
              <a:rPr lang="en-US" noProof="0"/>
              <a:t>PITCH</a:t>
            </a:r>
            <a:br>
              <a:rPr lang="en-US" noProof="0"/>
            </a:br>
            <a:r>
              <a:rPr lang="en-US" noProof="0"/>
              <a:t>DECK</a:t>
            </a:r>
            <a:br>
              <a:rPr lang="en-US" noProof="0"/>
            </a:br>
            <a:r>
              <a:rPr lang="en-US" noProof="0"/>
              <a:t>TITLE</a:t>
            </a:r>
          </a:p>
        </p:txBody>
      </p:sp>
      <p:sp>
        <p:nvSpPr>
          <p:cNvPr id="4" name="Date Placeholder 3">
            <a:extLst>
              <a:ext uri="{FF2B5EF4-FFF2-40B4-BE49-F238E27FC236}">
                <a16:creationId xmlns:a16="http://schemas.microsoft.com/office/drawing/2014/main" id="{2472534F-03A6-408A-9BF1-303D0A440BA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0A24E181-0C50-4F43-A5A7-6FDD1500C708}"/>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3A749CC-EB55-4FEF-AA4C-9A9C6E2AA9C0}"/>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grpSp>
        <p:nvGrpSpPr>
          <p:cNvPr id="9" name="Group 8">
            <a:extLst>
              <a:ext uri="{FF2B5EF4-FFF2-40B4-BE49-F238E27FC236}">
                <a16:creationId xmlns:a16="http://schemas.microsoft.com/office/drawing/2014/main" id="{6F3E26A6-6962-4A35-AA86-805537D45296}"/>
              </a:ext>
            </a:extLst>
          </p:cNvPr>
          <p:cNvGrpSpPr/>
          <p:nvPr userDrawn="1"/>
        </p:nvGrpSpPr>
        <p:grpSpPr>
          <a:xfrm>
            <a:off x="6769768" y="1947412"/>
            <a:ext cx="2520148" cy="102440"/>
            <a:chOff x="3631690" y="2252140"/>
            <a:chExt cx="4389743" cy="102440"/>
          </a:xfrm>
        </p:grpSpPr>
        <p:sp>
          <p:nvSpPr>
            <p:cNvPr id="10" name="Oval 9">
              <a:extLst>
                <a:ext uri="{FF2B5EF4-FFF2-40B4-BE49-F238E27FC236}">
                  <a16:creationId xmlns:a16="http://schemas.microsoft.com/office/drawing/2014/main" id="{681504C4-12AC-4251-8E47-0089784BDB9B}"/>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1" name="Straight Connector 10">
              <a:extLst>
                <a:ext uri="{FF2B5EF4-FFF2-40B4-BE49-F238E27FC236}">
                  <a16:creationId xmlns:a16="http://schemas.microsoft.com/office/drawing/2014/main" id="{192040D0-01C2-4643-8F84-3B8F334E545C}"/>
                </a:ext>
              </a:extLst>
            </p:cNvPr>
            <p:cNvCxnSpPr/>
            <p:nvPr userDrawn="1"/>
          </p:nvCxnSpPr>
          <p:spPr>
            <a:xfrm>
              <a:off x="3681984" y="2307679"/>
              <a:ext cx="4201365"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ED601E9-2BFC-460B-A2A8-69A787A4988E}"/>
                </a:ext>
              </a:extLst>
            </p:cNvPr>
            <p:cNvSpPr/>
            <p:nvPr userDrawn="1"/>
          </p:nvSpPr>
          <p:spPr>
            <a:xfrm>
              <a:off x="7845854" y="2252140"/>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grpSp>
        <p:nvGrpSpPr>
          <p:cNvPr id="13" name="Group 12">
            <a:extLst>
              <a:ext uri="{FF2B5EF4-FFF2-40B4-BE49-F238E27FC236}">
                <a16:creationId xmlns:a16="http://schemas.microsoft.com/office/drawing/2014/main" id="{BB49A8A6-FEDB-4D20-B581-A84DB8EFE977}"/>
              </a:ext>
            </a:extLst>
          </p:cNvPr>
          <p:cNvGrpSpPr/>
          <p:nvPr userDrawn="1"/>
        </p:nvGrpSpPr>
        <p:grpSpPr>
          <a:xfrm>
            <a:off x="6769768" y="4654084"/>
            <a:ext cx="2520148" cy="100584"/>
            <a:chOff x="3631690" y="2253996"/>
            <a:chExt cx="4389742" cy="100584"/>
          </a:xfrm>
        </p:grpSpPr>
        <p:sp>
          <p:nvSpPr>
            <p:cNvPr id="14" name="Oval 13">
              <a:extLst>
                <a:ext uri="{FF2B5EF4-FFF2-40B4-BE49-F238E27FC236}">
                  <a16:creationId xmlns:a16="http://schemas.microsoft.com/office/drawing/2014/main" id="{C2F65998-5EC3-446A-8307-1CF81A348CE3}"/>
                </a:ext>
              </a:extLst>
            </p:cNvPr>
            <p:cNvSpPr/>
            <p:nvPr userDrawn="1"/>
          </p:nvSpPr>
          <p:spPr>
            <a:xfrm>
              <a:off x="3631690" y="2253996"/>
              <a:ext cx="175203"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5" name="Straight Connector 14">
              <a:extLst>
                <a:ext uri="{FF2B5EF4-FFF2-40B4-BE49-F238E27FC236}">
                  <a16:creationId xmlns:a16="http://schemas.microsoft.com/office/drawing/2014/main" id="{7CC5D776-F60A-4A0C-AA7C-EFACDA2CEA88}"/>
                </a:ext>
              </a:extLst>
            </p:cNvPr>
            <p:cNvCxnSpPr/>
            <p:nvPr userDrawn="1"/>
          </p:nvCxnSpPr>
          <p:spPr>
            <a:xfrm>
              <a:off x="3681984" y="2307679"/>
              <a:ext cx="4201364" cy="0"/>
            </a:xfrm>
            <a:prstGeom prst="line">
              <a:avLst/>
            </a:prstGeom>
            <a:ln w="12700">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AEAFE309-55C5-409C-92ED-748307C74318}"/>
                </a:ext>
              </a:extLst>
            </p:cNvPr>
            <p:cNvSpPr/>
            <p:nvPr userDrawn="1"/>
          </p:nvSpPr>
          <p:spPr>
            <a:xfrm>
              <a:off x="7845853" y="2253996"/>
              <a:ext cx="175579" cy="100584"/>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17" name="Subtitle 2">
            <a:extLst>
              <a:ext uri="{FF2B5EF4-FFF2-40B4-BE49-F238E27FC236}">
                <a16:creationId xmlns:a16="http://schemas.microsoft.com/office/drawing/2014/main" id="{5B77B20B-76F5-4912-803D-5709F730D4FB}"/>
              </a:ext>
            </a:extLst>
          </p:cNvPr>
          <p:cNvSpPr>
            <a:spLocks noGrp="1"/>
          </p:cNvSpPr>
          <p:nvPr>
            <p:ph type="subTitle" idx="1"/>
          </p:nvPr>
        </p:nvSpPr>
        <p:spPr>
          <a:xfrm>
            <a:off x="6769767" y="4889444"/>
            <a:ext cx="4618957" cy="590626"/>
          </a:xfrm>
        </p:spPr>
        <p:txBody>
          <a:bodyPr lIns="0" tIns="0" rIns="0" bIns="0">
            <a:normAutofit/>
          </a:bodyPr>
          <a:lstStyle>
            <a:lvl1pPr marL="0" indent="0" algn="l">
              <a:lnSpc>
                <a:spcPct val="100000"/>
              </a:lnSpc>
              <a:spcBef>
                <a:spcPts val="0"/>
              </a:spcBef>
              <a:buNone/>
              <a:defRPr sz="2800" b="1">
                <a:latin typeface="+mn-lt"/>
                <a:cs typeface="Segoe UI Semibold" panose="020B07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Tree>
    <p:extLst>
      <p:ext uri="{BB962C8B-B14F-4D97-AF65-F5344CB8AC3E}">
        <p14:creationId xmlns:p14="http://schemas.microsoft.com/office/powerpoint/2010/main" val="37919589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5021940" cy="8043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205904"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993948"/>
            <a:ext cx="3434400" cy="100800"/>
            <a:chOff x="0" y="3240138"/>
            <a:chExt cx="3434400"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6" name="Text Placeholder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215201" cy="1328330"/>
          </a:xfrm>
        </p:spPr>
        <p:txBody>
          <a:bodyPr lIns="0" tIns="0" rIns="0" bIns="0">
            <a:normAutofit/>
          </a:bodyPr>
          <a:lstStyle>
            <a:lvl1pPr marL="0" indent="0">
              <a:lnSpc>
                <a:spcPct val="100000"/>
              </a:lnSpc>
              <a:spcBef>
                <a:spcPts val="600"/>
              </a:spcBef>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Picture Placeholder 7">
            <a:extLst>
              <a:ext uri="{FF2B5EF4-FFF2-40B4-BE49-F238E27FC236}">
                <a16:creationId xmlns:a16="http://schemas.microsoft.com/office/drawing/2014/main" id="{DE71F7A0-F439-470D-A1B8-556C960D112C}"/>
              </a:ext>
            </a:extLst>
          </p:cNvPr>
          <p:cNvSpPr>
            <a:spLocks noGrp="1"/>
          </p:cNvSpPr>
          <p:nvPr>
            <p:ph type="pic" sz="quarter" idx="15"/>
          </p:nvPr>
        </p:nvSpPr>
        <p:spPr>
          <a:xfrm>
            <a:off x="6103003" y="2490534"/>
            <a:ext cx="6083300" cy="2587752"/>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253996927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6" name="Content Placeholder 2">
            <a:extLst>
              <a:ext uri="{FF2B5EF4-FFF2-40B4-BE49-F238E27FC236}">
                <a16:creationId xmlns:a16="http://schemas.microsoft.com/office/drawing/2014/main" id="{DEA943F6-C418-4339-8C7E-A12127BDE29C}"/>
              </a:ext>
            </a:extLst>
          </p:cNvPr>
          <p:cNvSpPr>
            <a:spLocks noGrp="1"/>
          </p:cNvSpPr>
          <p:nvPr>
            <p:ph idx="1"/>
          </p:nvPr>
        </p:nvSpPr>
        <p:spPr>
          <a:xfrm>
            <a:off x="838200" y="1187777"/>
            <a:ext cx="10515600" cy="4534293"/>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78446813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B6FE9A2-5CE4-4652-97CE-3FF947D5485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7" name="Content Placeholder 2">
            <a:extLst>
              <a:ext uri="{FF2B5EF4-FFF2-40B4-BE49-F238E27FC236}">
                <a16:creationId xmlns:a16="http://schemas.microsoft.com/office/drawing/2014/main" id="{3FD6D4E1-CC57-4556-9CB7-31B375477219}"/>
              </a:ext>
            </a:extLst>
          </p:cNvPr>
          <p:cNvSpPr>
            <a:spLocks noGrp="1"/>
          </p:cNvSpPr>
          <p:nvPr>
            <p:ph sz="half" idx="1"/>
          </p:nvPr>
        </p:nvSpPr>
        <p:spPr>
          <a:xfrm>
            <a:off x="838200" y="1159497"/>
            <a:ext cx="5181600" cy="4543719"/>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Content Placeholder 3">
            <a:extLst>
              <a:ext uri="{FF2B5EF4-FFF2-40B4-BE49-F238E27FC236}">
                <a16:creationId xmlns:a16="http://schemas.microsoft.com/office/drawing/2014/main" id="{2AE7A31C-D605-4363-B037-1938B9304C13}"/>
              </a:ext>
            </a:extLst>
          </p:cNvPr>
          <p:cNvSpPr>
            <a:spLocks noGrp="1"/>
          </p:cNvSpPr>
          <p:nvPr>
            <p:ph sz="half" idx="2"/>
          </p:nvPr>
        </p:nvSpPr>
        <p:spPr>
          <a:xfrm>
            <a:off x="6172200" y="1159497"/>
            <a:ext cx="5181600" cy="4543719"/>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849159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B5E40D-C1A5-4C5A-BBA0-C3E41F028D0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7" name="Text Placeholder 2">
            <a:extLst>
              <a:ext uri="{FF2B5EF4-FFF2-40B4-BE49-F238E27FC236}">
                <a16:creationId xmlns:a16="http://schemas.microsoft.com/office/drawing/2014/main" id="{85C650EE-495E-44EB-870B-AC85B18EBDB8}"/>
              </a:ext>
            </a:extLst>
          </p:cNvPr>
          <p:cNvSpPr>
            <a:spLocks noGrp="1"/>
          </p:cNvSpPr>
          <p:nvPr>
            <p:ph type="body" idx="1"/>
          </p:nvPr>
        </p:nvSpPr>
        <p:spPr>
          <a:xfrm>
            <a:off x="839788" y="1256955"/>
            <a:ext cx="5157787" cy="823912"/>
          </a:xfrm>
        </p:spPr>
        <p:txBody>
          <a:bodyPr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8" name="Content Placeholder 3">
            <a:extLst>
              <a:ext uri="{FF2B5EF4-FFF2-40B4-BE49-F238E27FC236}">
                <a16:creationId xmlns:a16="http://schemas.microsoft.com/office/drawing/2014/main" id="{77DCC2A5-8A6A-431F-BD6C-93E32539A0F4}"/>
              </a:ext>
            </a:extLst>
          </p:cNvPr>
          <p:cNvSpPr>
            <a:spLocks noGrp="1"/>
          </p:cNvSpPr>
          <p:nvPr>
            <p:ph sz="half" idx="2"/>
          </p:nvPr>
        </p:nvSpPr>
        <p:spPr>
          <a:xfrm>
            <a:off x="839788" y="2203414"/>
            <a:ext cx="5157787" cy="3397631"/>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Text Placeholder 4">
            <a:extLst>
              <a:ext uri="{FF2B5EF4-FFF2-40B4-BE49-F238E27FC236}">
                <a16:creationId xmlns:a16="http://schemas.microsoft.com/office/drawing/2014/main" id="{7FE620E9-8AD3-4771-8897-E65B461E2801}"/>
              </a:ext>
            </a:extLst>
          </p:cNvPr>
          <p:cNvSpPr>
            <a:spLocks noGrp="1"/>
          </p:cNvSpPr>
          <p:nvPr>
            <p:ph type="body" sz="quarter" idx="3"/>
          </p:nvPr>
        </p:nvSpPr>
        <p:spPr>
          <a:xfrm>
            <a:off x="6172200" y="1256955"/>
            <a:ext cx="5183188" cy="823912"/>
          </a:xfrm>
        </p:spPr>
        <p:txBody>
          <a:bodyPr anchor="b"/>
          <a:lstStyle>
            <a:lvl1pPr marL="0" indent="0">
              <a:buNone/>
              <a:defRPr sz="24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0" name="Content Placeholder 5">
            <a:extLst>
              <a:ext uri="{FF2B5EF4-FFF2-40B4-BE49-F238E27FC236}">
                <a16:creationId xmlns:a16="http://schemas.microsoft.com/office/drawing/2014/main" id="{B75F265B-9F81-4A64-A8D4-7D0A31CEA45A}"/>
              </a:ext>
            </a:extLst>
          </p:cNvPr>
          <p:cNvSpPr>
            <a:spLocks noGrp="1"/>
          </p:cNvSpPr>
          <p:nvPr>
            <p:ph sz="quarter" idx="4"/>
          </p:nvPr>
        </p:nvSpPr>
        <p:spPr>
          <a:xfrm>
            <a:off x="6172200" y="2203414"/>
            <a:ext cx="5183188" cy="3397631"/>
          </a:xfrm>
        </p:spPr>
        <p:txBody>
          <a:bodyPr>
            <a:normAutofit/>
          </a:bodyPr>
          <a:lstStyle>
            <a:lvl1pPr>
              <a:defRPr sz="2000">
                <a:solidFill>
                  <a:schemeClr val="bg2"/>
                </a:solidFill>
              </a:defRPr>
            </a:lvl1pPr>
            <a:lvl2pPr>
              <a:defRPr sz="18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408030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8" name="Title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9" name="Text Placeholder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0" name="Content Placeholder 2">
            <a:extLst>
              <a:ext uri="{FF2B5EF4-FFF2-40B4-BE49-F238E27FC236}">
                <a16:creationId xmlns:a16="http://schemas.microsoft.com/office/drawing/2014/main" id="{3AE79E65-3D1E-4444-9BD4-8578BF0C6484}"/>
              </a:ext>
            </a:extLst>
          </p:cNvPr>
          <p:cNvSpPr>
            <a:spLocks noGrp="1"/>
          </p:cNvSpPr>
          <p:nvPr>
            <p:ph idx="1"/>
          </p:nvPr>
        </p:nvSpPr>
        <p:spPr>
          <a:xfrm>
            <a:off x="5183188" y="457201"/>
            <a:ext cx="6172200" cy="5403850"/>
          </a:xfrm>
        </p:spPr>
        <p:txBody>
          <a:bodyPr>
            <a:normAutofit/>
          </a:bodyPr>
          <a:lstStyle>
            <a:lvl1pPr>
              <a:defRPr sz="2400">
                <a:solidFill>
                  <a:schemeClr val="bg2"/>
                </a:solidFill>
              </a:defRPr>
            </a:lvl1pPr>
            <a:lvl2pPr>
              <a:defRPr sz="2000">
                <a:solidFill>
                  <a:schemeClr val="bg2"/>
                </a:solidFill>
              </a:defRPr>
            </a:lvl2pPr>
            <a:lvl3pPr>
              <a:defRPr sz="1800">
                <a:solidFill>
                  <a:schemeClr val="bg2"/>
                </a:solidFill>
              </a:defRPr>
            </a:lvl3pPr>
            <a:lvl4pPr>
              <a:defRPr sz="1600">
                <a:solidFill>
                  <a:schemeClr val="bg2"/>
                </a:solidFill>
              </a:defRPr>
            </a:lvl4pPr>
            <a:lvl5pPr>
              <a:defRPr sz="1600">
                <a:solidFill>
                  <a:schemeClr val="bg2"/>
                </a:solidFill>
              </a:defRPr>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2799951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16E3F0B-343E-4C97-A8D6-C47FCC915F74}"/>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8" name="Title 1">
            <a:extLst>
              <a:ext uri="{FF2B5EF4-FFF2-40B4-BE49-F238E27FC236}">
                <a16:creationId xmlns:a16="http://schemas.microsoft.com/office/drawing/2014/main" id="{8A02905C-2C7D-4445-B47F-3EBBA44657F7}"/>
              </a:ext>
            </a:extLst>
          </p:cNvPr>
          <p:cNvSpPr>
            <a:spLocks noGrp="1"/>
          </p:cNvSpPr>
          <p:nvPr>
            <p:ph type="title"/>
          </p:nvPr>
        </p:nvSpPr>
        <p:spPr>
          <a:xfrm>
            <a:off x="839788" y="457200"/>
            <a:ext cx="3932237" cy="1600200"/>
          </a:xfrm>
        </p:spPr>
        <p:txBody>
          <a:bodyPr anchor="b"/>
          <a:lstStyle>
            <a:lvl1pPr>
              <a:defRPr sz="3200"/>
            </a:lvl1pPr>
          </a:lstStyle>
          <a:p>
            <a:r>
              <a:rPr lang="en-US" noProof="0"/>
              <a:t>Click to edit Master title style</a:t>
            </a:r>
          </a:p>
        </p:txBody>
      </p:sp>
      <p:sp>
        <p:nvSpPr>
          <p:cNvPr id="9" name="Text Placeholder 3">
            <a:extLst>
              <a:ext uri="{FF2B5EF4-FFF2-40B4-BE49-F238E27FC236}">
                <a16:creationId xmlns:a16="http://schemas.microsoft.com/office/drawing/2014/main" id="{17BC8A51-D50F-4F98-9402-8FF90BD2D1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1" name="Picture Placeholder 2">
            <a:extLst>
              <a:ext uri="{FF2B5EF4-FFF2-40B4-BE49-F238E27FC236}">
                <a16:creationId xmlns:a16="http://schemas.microsoft.com/office/drawing/2014/main" id="{1D23A006-AC57-4A0B-BC20-6D226A80CC78}"/>
              </a:ext>
            </a:extLst>
          </p:cNvPr>
          <p:cNvSpPr>
            <a:spLocks noGrp="1"/>
          </p:cNvSpPr>
          <p:nvPr>
            <p:ph type="pic" idx="1"/>
          </p:nvPr>
        </p:nvSpPr>
        <p:spPr>
          <a:xfrm>
            <a:off x="5183188" y="457201"/>
            <a:ext cx="6172200" cy="5403850"/>
          </a:xfrm>
        </p:spPr>
        <p:txBody>
          <a:bodyPr>
            <a:normAutofit/>
          </a:bodyPr>
          <a:lstStyle>
            <a:lvl1pPr marL="0" indent="0">
              <a:buNone/>
              <a:defRPr sz="2400">
                <a:solidFill>
                  <a:schemeClr val="bg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25853051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05564D-C546-470F-B93C-274AA86CE0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
        <p:nvSpPr>
          <p:cNvPr id="8" name="Text Placeholder 7">
            <a:extLst>
              <a:ext uri="{FF2B5EF4-FFF2-40B4-BE49-F238E27FC236}">
                <a16:creationId xmlns:a16="http://schemas.microsoft.com/office/drawing/2014/main" id="{FE102DC0-E499-4C34-9CD9-CDABF71081B3}"/>
              </a:ext>
            </a:extLst>
          </p:cNvPr>
          <p:cNvSpPr>
            <a:spLocks noGrp="1"/>
          </p:cNvSpPr>
          <p:nvPr>
            <p:ph type="body" sz="quarter" idx="13"/>
          </p:nvPr>
        </p:nvSpPr>
        <p:spPr>
          <a:xfrm>
            <a:off x="1470819" y="2355057"/>
            <a:ext cx="9250363" cy="2147887"/>
          </a:xfrm>
        </p:spPr>
        <p:txBody>
          <a:bodyPr anchor="ctr">
            <a:normAutofit/>
          </a:bodyPr>
          <a:lstStyle>
            <a:lvl1pPr marL="0" indent="0" algn="ctr">
              <a:buNone/>
              <a:defRPr sz="6000"/>
            </a:lvl1pPr>
          </a:lstStyle>
          <a:p>
            <a:pPr lvl="0"/>
            <a:r>
              <a:rPr lang="en-US" noProof="0"/>
              <a:t>Click to edit Master text styles</a:t>
            </a:r>
          </a:p>
        </p:txBody>
      </p:sp>
    </p:spTree>
    <p:extLst>
      <p:ext uri="{BB962C8B-B14F-4D97-AF65-F5344CB8AC3E}">
        <p14:creationId xmlns:p14="http://schemas.microsoft.com/office/powerpoint/2010/main" val="88399162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F05564D-C546-470F-B93C-274AA86CE0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7215E379-3C1C-4942-917E-02E25E8CB910}"/>
              </a:ext>
            </a:extLst>
          </p:cNvPr>
          <p:cNvSpPr>
            <a:spLocks noGrp="1"/>
          </p:cNvSpPr>
          <p:nvPr>
            <p:ph type="title"/>
          </p:nvPr>
        </p:nvSpPr>
        <p:spPr>
          <a:xfrm>
            <a:off x="838200" y="365126"/>
            <a:ext cx="10515600" cy="652969"/>
          </a:xfrm>
        </p:spPr>
        <p:txBody>
          <a:bodyPr/>
          <a:lstStyle/>
          <a:p>
            <a:r>
              <a:rPr lang="en-US" noProof="0"/>
              <a:t>Click to edit Master title style</a:t>
            </a:r>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Tree>
    <p:extLst>
      <p:ext uri="{BB962C8B-B14F-4D97-AF65-F5344CB8AC3E}">
        <p14:creationId xmlns:p14="http://schemas.microsoft.com/office/powerpoint/2010/main" val="28545300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9E60A5F-CE74-4F00-A5C2-F9742DDFFF1F}"/>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3" name="Date Placeholder 2">
            <a:extLst>
              <a:ext uri="{FF2B5EF4-FFF2-40B4-BE49-F238E27FC236}">
                <a16:creationId xmlns:a16="http://schemas.microsoft.com/office/drawing/2014/main" id="{046047C4-77C4-4E19-8DD7-2ED3165B7637}"/>
              </a:ext>
            </a:extLst>
          </p:cNvPr>
          <p:cNvSpPr>
            <a:spLocks noGrp="1"/>
          </p:cNvSpPr>
          <p:nvPr>
            <p:ph type="dt" sz="half" idx="10"/>
          </p:nvPr>
        </p:nvSpPr>
        <p:spPr/>
        <p:txBody>
          <a:bodyPr/>
          <a:lstStyle/>
          <a:p>
            <a:r>
              <a:rPr lang="en-US" noProof="0" dirty="0"/>
              <a:t>MM.DD.20XX</a:t>
            </a:r>
          </a:p>
        </p:txBody>
      </p:sp>
      <p:sp>
        <p:nvSpPr>
          <p:cNvPr id="4" name="Footer Placeholder 3">
            <a:extLst>
              <a:ext uri="{FF2B5EF4-FFF2-40B4-BE49-F238E27FC236}">
                <a16:creationId xmlns:a16="http://schemas.microsoft.com/office/drawing/2014/main" id="{D250B5CF-1C4F-4BA2-8E78-5F48C92A9DA1}"/>
              </a:ext>
            </a:extLst>
          </p:cNvPr>
          <p:cNvSpPr>
            <a:spLocks noGrp="1"/>
          </p:cNvSpPr>
          <p:nvPr>
            <p:ph type="ftr" sz="quarter" idx="11"/>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714C6A0A-8A9D-47A1-97DA-BB494915175B}"/>
              </a:ext>
            </a:extLst>
          </p:cNvPr>
          <p:cNvSpPr>
            <a:spLocks noGrp="1"/>
          </p:cNvSpPr>
          <p:nvPr>
            <p:ph type="sldNum" sz="quarter" idx="12"/>
          </p:nvPr>
        </p:nvSpPr>
        <p:spPr/>
        <p:txBody>
          <a:bodyPr/>
          <a:lstStyle/>
          <a:p>
            <a:fld id="{8D581BC7-E183-40DB-AC97-C19EA4EB8894}" type="slidenum">
              <a:rPr lang="en-US" noProof="0" smtClean="0"/>
              <a:pPr/>
              <a:t>‹#›</a:t>
            </a:fld>
            <a:endParaRPr lang="en-US" noProof="0" dirty="0"/>
          </a:p>
        </p:txBody>
      </p:sp>
    </p:spTree>
    <p:extLst>
      <p:ext uri="{BB962C8B-B14F-4D97-AF65-F5344CB8AC3E}">
        <p14:creationId xmlns:p14="http://schemas.microsoft.com/office/powerpoint/2010/main" val="2231715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Image and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894591" y="1090118"/>
            <a:ext cx="4494133" cy="804338"/>
          </a:xfrm>
        </p:spPr>
        <p:txBody>
          <a:bodyPr lIns="0" tIns="0" rIns="0" bIns="0" anchor="b">
            <a:normAutofit/>
          </a:bodyPr>
          <a:lstStyle>
            <a:lvl1pPr>
              <a:defRPr sz="3600"/>
            </a:lvl1pPr>
          </a:lstStyle>
          <a:p>
            <a:r>
              <a:rPr lang="en-US" noProof="0"/>
              <a:t>CLICK TO EDIT</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894591" y="2243662"/>
            <a:ext cx="4473108"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924675" y="1993043"/>
            <a:ext cx="5267325" cy="100800"/>
            <a:chOff x="0" y="3240138"/>
            <a:chExt cx="3434400" cy="100800"/>
          </a:xfrm>
        </p:grpSpPr>
        <p:cxnSp>
          <p:nvCxnSpPr>
            <p:cNvPr id="12" name="Straight Connector 11">
              <a:extLst>
                <a:ext uri="{FF2B5EF4-FFF2-40B4-BE49-F238E27FC236}">
                  <a16:creationId xmlns:a16="http://schemas.microsoft.com/office/drawing/2014/main" id="{370B72A7-B625-48B8-88E6-BCE2A4DD531E}"/>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6894591" y="2868443"/>
            <a:ext cx="4482996" cy="243260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Picture Placeholder 7">
            <a:extLst>
              <a:ext uri="{FF2B5EF4-FFF2-40B4-BE49-F238E27FC236}">
                <a16:creationId xmlns:a16="http://schemas.microsoft.com/office/drawing/2014/main" id="{F0861AA2-8248-462C-B6D8-FFD829F41ED0}"/>
              </a:ext>
            </a:extLst>
          </p:cNvPr>
          <p:cNvSpPr>
            <a:spLocks noGrp="1"/>
          </p:cNvSpPr>
          <p:nvPr>
            <p:ph type="pic" sz="quarter" idx="15"/>
          </p:nvPr>
        </p:nvSpPr>
        <p:spPr>
          <a:xfrm>
            <a:off x="2854411" y="1472184"/>
            <a:ext cx="3246204" cy="5385816"/>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1247638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Layout ver 2">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219359"/>
            <a:ext cx="5021940" cy="804338"/>
          </a:xfrm>
        </p:spPr>
        <p:txBody>
          <a:bodyPr lIns="0" tIns="0" rIns="0" bIns="0" anchor="b">
            <a:normAutofit/>
          </a:bodyPr>
          <a:lstStyle>
            <a:lvl1pPr>
              <a:defRPr sz="3600"/>
            </a:lvl1pPr>
          </a:lstStyle>
          <a:p>
            <a:r>
              <a:rPr lang="en-US" noProof="0"/>
              <a:t>CLICK TO EDIT</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3122284"/>
            <a:ext cx="3434400" cy="100800"/>
            <a:chOff x="0" y="3240138"/>
            <a:chExt cx="3434400"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1" name="Text Placeholder 2">
            <a:extLst>
              <a:ext uri="{FF2B5EF4-FFF2-40B4-BE49-F238E27FC236}">
                <a16:creationId xmlns:a16="http://schemas.microsoft.com/office/drawing/2014/main" id="{4C9D5785-B116-4BE7-AC26-5CD6481FFA6A}"/>
              </a:ext>
            </a:extLst>
          </p:cNvPr>
          <p:cNvSpPr>
            <a:spLocks noGrp="1"/>
          </p:cNvSpPr>
          <p:nvPr>
            <p:ph type="body" idx="14" hasCustomPrompt="1"/>
          </p:nvPr>
        </p:nvSpPr>
        <p:spPr>
          <a:xfrm>
            <a:off x="815720" y="3392200"/>
            <a:ext cx="5009495" cy="2210173"/>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3" name="Picture Placeholder 7">
            <a:extLst>
              <a:ext uri="{FF2B5EF4-FFF2-40B4-BE49-F238E27FC236}">
                <a16:creationId xmlns:a16="http://schemas.microsoft.com/office/drawing/2014/main" id="{278C2B8F-0B29-449C-AFFD-42BB56FA1595}"/>
              </a:ext>
            </a:extLst>
          </p:cNvPr>
          <p:cNvSpPr>
            <a:spLocks noGrp="1"/>
          </p:cNvSpPr>
          <p:nvPr>
            <p:ph type="pic" sz="quarter" idx="15"/>
          </p:nvPr>
        </p:nvSpPr>
        <p:spPr>
          <a:xfrm>
            <a:off x="6108356" y="-20834"/>
            <a:ext cx="5245444" cy="5385816"/>
          </a:xfrm>
        </p:spPr>
        <p:txBody>
          <a:bodyPr anchor="ctr" anchorCtr="0">
            <a:normAutofit/>
          </a:bodyPr>
          <a:lstStyle>
            <a:lvl1pPr marL="0" indent="0" algn="ctr">
              <a:buNone/>
              <a:defRPr sz="1800"/>
            </a:lvl1pPr>
          </a:lstStyle>
          <a:p>
            <a:r>
              <a:rPr lang="en-US" noProof="0"/>
              <a:t>Click icon to add picture</a:t>
            </a:r>
            <a:endParaRPr lang="en-US" noProof="0" dirty="0"/>
          </a:p>
        </p:txBody>
      </p:sp>
    </p:spTree>
    <p:extLst>
      <p:ext uri="{BB962C8B-B14F-4D97-AF65-F5344CB8AC3E}">
        <p14:creationId xmlns:p14="http://schemas.microsoft.com/office/powerpoint/2010/main" val="23103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cons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hasCustomPrompt="1"/>
          </p:nvPr>
        </p:nvSpPr>
        <p:spPr>
          <a:xfrm>
            <a:off x="6400317" y="707529"/>
            <a:ext cx="4494133" cy="569086"/>
          </a:xfrm>
        </p:spPr>
        <p:txBody>
          <a:bodyPr lIns="0" tIns="0" rIns="0" bIns="0" anchor="b">
            <a:normAutofit/>
          </a:bodyPr>
          <a:lstStyle>
            <a:lvl1pPr>
              <a:defRPr sz="3600"/>
            </a:lvl1pPr>
          </a:lstStyle>
          <a:p>
            <a:r>
              <a:rPr lang="en-US" noProof="0"/>
              <a:t>CLICK TO EDIT</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6400317" y="1625821"/>
            <a:ext cx="4473108"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6430402" y="1375202"/>
            <a:ext cx="5761598" cy="100800"/>
            <a:chOff x="-322276" y="3240138"/>
            <a:chExt cx="3756676"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322276" y="3290538"/>
              <a:ext cx="3706276"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2920469" y="3291840"/>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1EDA47E0-9B2C-45BF-A34A-E7069690AEF4}"/>
              </a:ext>
            </a:extLst>
          </p:cNvPr>
          <p:cNvSpPr>
            <a:spLocks noGrp="1"/>
          </p:cNvSpPr>
          <p:nvPr>
            <p:ph type="pic" sz="quarter" idx="15"/>
          </p:nvPr>
        </p:nvSpPr>
        <p:spPr>
          <a:xfrm>
            <a:off x="2090460" y="3273552"/>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22" name="Text Placeholder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831850" y="3291840"/>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 styles</a:t>
            </a:r>
          </a:p>
        </p:txBody>
      </p:sp>
      <p:sp>
        <p:nvSpPr>
          <p:cNvPr id="23" name="Text Placeholder 2">
            <a:extLst>
              <a:ext uri="{FF2B5EF4-FFF2-40B4-BE49-F238E27FC236}">
                <a16:creationId xmlns:a16="http://schemas.microsoft.com/office/drawing/2014/main" id="{C7A796C4-1255-4B26-B034-EFB1284B77EB}"/>
              </a:ext>
            </a:extLst>
          </p:cNvPr>
          <p:cNvSpPr>
            <a:spLocks noGrp="1"/>
          </p:cNvSpPr>
          <p:nvPr>
            <p:ph type="body" idx="17" hasCustomPrompt="1"/>
          </p:nvPr>
        </p:nvSpPr>
        <p:spPr>
          <a:xfrm>
            <a:off x="2920469" y="4427608"/>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4" name="Picture Placeholder 3">
            <a:extLst>
              <a:ext uri="{FF2B5EF4-FFF2-40B4-BE49-F238E27FC236}">
                <a16:creationId xmlns:a16="http://schemas.microsoft.com/office/drawing/2014/main" id="{7F406E84-6EA1-4D34-8016-6A41F065FF76}"/>
              </a:ext>
            </a:extLst>
          </p:cNvPr>
          <p:cNvSpPr>
            <a:spLocks noGrp="1"/>
          </p:cNvSpPr>
          <p:nvPr>
            <p:ph type="pic" sz="quarter" idx="18"/>
          </p:nvPr>
        </p:nvSpPr>
        <p:spPr>
          <a:xfrm>
            <a:off x="2090460" y="4409320"/>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25" name="Text Placeholder 2">
            <a:extLst>
              <a:ext uri="{FF2B5EF4-FFF2-40B4-BE49-F238E27FC236}">
                <a16:creationId xmlns:a16="http://schemas.microsoft.com/office/drawing/2014/main" id="{7965133B-076D-4FAD-8D2A-C24FE2619C80}"/>
              </a:ext>
            </a:extLst>
          </p:cNvPr>
          <p:cNvSpPr>
            <a:spLocks noGrp="1"/>
          </p:cNvSpPr>
          <p:nvPr>
            <p:ph type="body" idx="19" hasCustomPrompt="1"/>
          </p:nvPr>
        </p:nvSpPr>
        <p:spPr>
          <a:xfrm>
            <a:off x="831850" y="4427608"/>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 styles</a:t>
            </a:r>
          </a:p>
        </p:txBody>
      </p:sp>
      <p:sp>
        <p:nvSpPr>
          <p:cNvPr id="26" name="Text Placeholder 2">
            <a:extLst>
              <a:ext uri="{FF2B5EF4-FFF2-40B4-BE49-F238E27FC236}">
                <a16:creationId xmlns:a16="http://schemas.microsoft.com/office/drawing/2014/main" id="{CABE6307-1A20-419D-A352-17FF0286600B}"/>
              </a:ext>
            </a:extLst>
          </p:cNvPr>
          <p:cNvSpPr>
            <a:spLocks noGrp="1"/>
          </p:cNvSpPr>
          <p:nvPr>
            <p:ph type="body" idx="20" hasCustomPrompt="1"/>
          </p:nvPr>
        </p:nvSpPr>
        <p:spPr>
          <a:xfrm>
            <a:off x="8549426" y="3291840"/>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27" name="Picture Placeholder 3">
            <a:extLst>
              <a:ext uri="{FF2B5EF4-FFF2-40B4-BE49-F238E27FC236}">
                <a16:creationId xmlns:a16="http://schemas.microsoft.com/office/drawing/2014/main" id="{D2C5C227-18EE-4D6A-AA31-30B8F7CD20AE}"/>
              </a:ext>
            </a:extLst>
          </p:cNvPr>
          <p:cNvSpPr>
            <a:spLocks noGrp="1"/>
          </p:cNvSpPr>
          <p:nvPr>
            <p:ph type="pic" sz="quarter" idx="21"/>
          </p:nvPr>
        </p:nvSpPr>
        <p:spPr>
          <a:xfrm>
            <a:off x="7719417" y="3273552"/>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28" name="Text Placeholder 2">
            <a:extLst>
              <a:ext uri="{FF2B5EF4-FFF2-40B4-BE49-F238E27FC236}">
                <a16:creationId xmlns:a16="http://schemas.microsoft.com/office/drawing/2014/main" id="{6ABEA821-83E0-4C10-98A8-5F29E246F741}"/>
              </a:ext>
            </a:extLst>
          </p:cNvPr>
          <p:cNvSpPr>
            <a:spLocks noGrp="1"/>
          </p:cNvSpPr>
          <p:nvPr>
            <p:ph type="body" idx="22" hasCustomPrompt="1"/>
          </p:nvPr>
        </p:nvSpPr>
        <p:spPr>
          <a:xfrm>
            <a:off x="6460807" y="3291840"/>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a:t>
            </a:r>
          </a:p>
        </p:txBody>
      </p:sp>
      <p:sp>
        <p:nvSpPr>
          <p:cNvPr id="29" name="Text Placeholder 2">
            <a:extLst>
              <a:ext uri="{FF2B5EF4-FFF2-40B4-BE49-F238E27FC236}">
                <a16:creationId xmlns:a16="http://schemas.microsoft.com/office/drawing/2014/main" id="{CA1DC741-B44F-4275-A1D5-B8D26A3390B3}"/>
              </a:ext>
            </a:extLst>
          </p:cNvPr>
          <p:cNvSpPr>
            <a:spLocks noGrp="1"/>
          </p:cNvSpPr>
          <p:nvPr>
            <p:ph type="body" idx="23" hasCustomPrompt="1"/>
          </p:nvPr>
        </p:nvSpPr>
        <p:spPr>
          <a:xfrm>
            <a:off x="8549426" y="4427608"/>
            <a:ext cx="2670048" cy="640080"/>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0" name="Picture Placeholder 3">
            <a:extLst>
              <a:ext uri="{FF2B5EF4-FFF2-40B4-BE49-F238E27FC236}">
                <a16:creationId xmlns:a16="http://schemas.microsoft.com/office/drawing/2014/main" id="{C550F6C4-BE33-415F-B0BC-B47EDC1BDACB}"/>
              </a:ext>
            </a:extLst>
          </p:cNvPr>
          <p:cNvSpPr>
            <a:spLocks noGrp="1"/>
          </p:cNvSpPr>
          <p:nvPr>
            <p:ph type="pic" sz="quarter" idx="24"/>
          </p:nvPr>
        </p:nvSpPr>
        <p:spPr>
          <a:xfrm>
            <a:off x="7719417" y="4409320"/>
            <a:ext cx="640080" cy="658368"/>
          </a:xfrm>
        </p:spPr>
        <p:txBody>
          <a:bodyPr anchor="ctr" anchorCtr="0">
            <a:normAutofit/>
          </a:bodyPr>
          <a:lstStyle>
            <a:lvl1pPr marL="0" indent="0" algn="ctr">
              <a:buNone/>
              <a:defRPr sz="900"/>
            </a:lvl1pPr>
          </a:lstStyle>
          <a:p>
            <a:r>
              <a:rPr lang="en-US" noProof="0"/>
              <a:t>Click icon to add picture</a:t>
            </a:r>
            <a:endParaRPr lang="en-US" noProof="0" dirty="0"/>
          </a:p>
        </p:txBody>
      </p:sp>
      <p:sp>
        <p:nvSpPr>
          <p:cNvPr id="31" name="Text Placeholder 2">
            <a:extLst>
              <a:ext uri="{FF2B5EF4-FFF2-40B4-BE49-F238E27FC236}">
                <a16:creationId xmlns:a16="http://schemas.microsoft.com/office/drawing/2014/main" id="{4C0830D2-D692-4161-8ECB-338703C94351}"/>
              </a:ext>
            </a:extLst>
          </p:cNvPr>
          <p:cNvSpPr>
            <a:spLocks noGrp="1"/>
          </p:cNvSpPr>
          <p:nvPr>
            <p:ph type="body" idx="25" hasCustomPrompt="1"/>
          </p:nvPr>
        </p:nvSpPr>
        <p:spPr>
          <a:xfrm>
            <a:off x="6460807" y="4427608"/>
            <a:ext cx="1209357" cy="640080"/>
          </a:xfrm>
        </p:spPr>
        <p:txBody>
          <a:bodyPr lIns="0" tIns="0" rIns="0" bIns="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text</a:t>
            </a:r>
          </a:p>
        </p:txBody>
      </p:sp>
    </p:spTree>
    <p:extLst>
      <p:ext uri="{BB962C8B-B14F-4D97-AF65-F5344CB8AC3E}">
        <p14:creationId xmlns:p14="http://schemas.microsoft.com/office/powerpoint/2010/main" val="331145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nitor and Content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803276" y="2091023"/>
            <a:ext cx="4464049" cy="804338"/>
          </a:xfrm>
        </p:spPr>
        <p:txBody>
          <a:bodyPr lIns="0" tIns="0" rIns="0" bIns="0" anchor="b">
            <a:normAutofit/>
          </a:bodyPr>
          <a:lstStyle>
            <a:lvl1pP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826770" y="3244567"/>
            <a:ext cx="4443165" cy="569085"/>
          </a:xfrm>
        </p:spPr>
        <p:txBody>
          <a:bodyPr lIns="0" tIns="0" rIns="0" bIns="0">
            <a:normAutofit/>
          </a:bodyPr>
          <a:lstStyle>
            <a:lvl1pPr marL="0" indent="0">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Rectangle 7">
            <a:extLst>
              <a:ext uri="{FF2B5EF4-FFF2-40B4-BE49-F238E27FC236}">
                <a16:creationId xmlns:a16="http://schemas.microsoft.com/office/drawing/2014/main" id="{4ACF4ED1-C6C8-4C5C-8C14-4FF197588C03}"/>
              </a:ext>
            </a:extLst>
          </p:cNvPr>
          <p:cNvSpPr/>
          <p:nvPr userDrawn="1"/>
        </p:nvSpPr>
        <p:spPr>
          <a:xfrm>
            <a:off x="6192163" y="1435133"/>
            <a:ext cx="5175504" cy="4187952"/>
          </a:xfrm>
          <a:prstGeom prst="rect">
            <a:avLst/>
          </a:prstGeom>
          <a:blipFill>
            <a:blip r:embed="rId2">
              <a:extLst>
                <a:ext uri="{96DAC541-7B7A-43D3-8B79-37D633B846F1}">
                  <asvg:svgBlip xmlns:asvg="http://schemas.microsoft.com/office/drawing/2016/SVG/main" r:embed="rId3"/>
                </a:ext>
              </a:extLst>
            </a:blip>
            <a:srcRect/>
            <a:stretch>
              <a:fillRect t="1504" b="15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5" name="Group 14">
            <a:extLst>
              <a:ext uri="{FF2B5EF4-FFF2-40B4-BE49-F238E27FC236}">
                <a16:creationId xmlns:a16="http://schemas.microsoft.com/office/drawing/2014/main" id="{B7317392-EF87-4050-8BBE-32F74B0CF15A}"/>
              </a:ext>
            </a:extLst>
          </p:cNvPr>
          <p:cNvGrpSpPr/>
          <p:nvPr userDrawn="1"/>
        </p:nvGrpSpPr>
        <p:grpSpPr>
          <a:xfrm>
            <a:off x="0" y="2993948"/>
            <a:ext cx="3434400" cy="100800"/>
            <a:chOff x="0" y="3240138"/>
            <a:chExt cx="3434400"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3384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3333600" y="3240138"/>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6" name="Text Placeholder 2">
            <a:extLst>
              <a:ext uri="{FF2B5EF4-FFF2-40B4-BE49-F238E27FC236}">
                <a16:creationId xmlns:a16="http://schemas.microsoft.com/office/drawing/2014/main" id="{BB522941-5C7D-4701-9AD7-BB4C11C6EBCE}"/>
              </a:ext>
            </a:extLst>
          </p:cNvPr>
          <p:cNvSpPr>
            <a:spLocks noGrp="1"/>
          </p:cNvSpPr>
          <p:nvPr>
            <p:ph type="body" idx="14" hasCustomPrompt="1"/>
          </p:nvPr>
        </p:nvSpPr>
        <p:spPr>
          <a:xfrm>
            <a:off x="815720" y="3869349"/>
            <a:ext cx="4452987" cy="1328330"/>
          </a:xfrm>
        </p:spPr>
        <p:txBody>
          <a:bodyPr lIns="0" tIns="0" rIns="0" bIns="0">
            <a:normAutofit/>
          </a:bodyPr>
          <a:lstStyle>
            <a:lvl1pPr marL="216000" indent="-216000">
              <a:lnSpc>
                <a:spcPct val="100000"/>
              </a:lnSpc>
              <a:spcBef>
                <a:spcPts val="600"/>
              </a:spcBef>
              <a:buClr>
                <a:schemeClr val="tx1"/>
              </a:buClr>
              <a:buFont typeface="Courier New" panose="02070309020205020404" pitchFamily="49" charset="0"/>
              <a:buChar char="o"/>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0" name="Picture Placeholder 9">
            <a:extLst>
              <a:ext uri="{FF2B5EF4-FFF2-40B4-BE49-F238E27FC236}">
                <a16:creationId xmlns:a16="http://schemas.microsoft.com/office/drawing/2014/main" id="{6B8B3AB3-C02D-418C-A9E2-AA65DE78350D}"/>
              </a:ext>
            </a:extLst>
          </p:cNvPr>
          <p:cNvSpPr>
            <a:spLocks noGrp="1"/>
          </p:cNvSpPr>
          <p:nvPr>
            <p:ph type="pic" sz="quarter" idx="15"/>
          </p:nvPr>
        </p:nvSpPr>
        <p:spPr>
          <a:xfrm>
            <a:off x="6362829" y="1673942"/>
            <a:ext cx="4853962" cy="3141406"/>
          </a:xfrm>
          <a:ln w="25400">
            <a:solidFill>
              <a:schemeClr val="tx2"/>
            </a:solidFill>
          </a:ln>
        </p:spPr>
        <p:txBody>
          <a:bodyPr anchor="ctr" anchorCtr="0">
            <a:normAutofit/>
          </a:bodyPr>
          <a:lstStyle>
            <a:lvl1pPr marL="0" indent="0" algn="ctr">
              <a:buNone/>
              <a:defRPr sz="1400"/>
            </a:lvl1pPr>
          </a:lstStyle>
          <a:p>
            <a:r>
              <a:rPr lang="en-US" noProof="0"/>
              <a:t>Click icon to add picture</a:t>
            </a:r>
            <a:endParaRPr lang="en-US" noProof="0" dirty="0"/>
          </a:p>
        </p:txBody>
      </p:sp>
    </p:spTree>
    <p:extLst>
      <p:ext uri="{BB962C8B-B14F-4D97-AF65-F5344CB8AC3E}">
        <p14:creationId xmlns:p14="http://schemas.microsoft.com/office/powerpoint/2010/main" val="2698864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Content Layout">
    <p:spTree>
      <p:nvGrpSpPr>
        <p:cNvPr id="1" name=""/>
        <p:cNvGrpSpPr/>
        <p:nvPr/>
      </p:nvGrpSpPr>
      <p:grpSpPr>
        <a:xfrm>
          <a:off x="0" y="0"/>
          <a:ext cx="0" cy="0"/>
          <a:chOff x="0" y="0"/>
          <a:chExt cx="0" cy="0"/>
        </a:xfrm>
      </p:grpSpPr>
      <p:sp>
        <p:nvSpPr>
          <p:cNvPr id="22" name="Picture Placeholder 7">
            <a:extLst>
              <a:ext uri="{FF2B5EF4-FFF2-40B4-BE49-F238E27FC236}">
                <a16:creationId xmlns:a16="http://schemas.microsoft.com/office/drawing/2014/main" id="{093DA11F-BC94-447C-B660-9C906BED01B1}"/>
              </a:ext>
            </a:extLst>
          </p:cNvPr>
          <p:cNvSpPr>
            <a:spLocks noGrp="1"/>
          </p:cNvSpPr>
          <p:nvPr>
            <p:ph type="pic" sz="quarter" idx="15"/>
          </p:nvPr>
        </p:nvSpPr>
        <p:spPr>
          <a:xfrm>
            <a:off x="0" y="1682496"/>
            <a:ext cx="12191999" cy="3493008"/>
          </a:xfrm>
        </p:spPr>
        <p:txBody>
          <a:bodyPr anchor="ctr" anchorCtr="0">
            <a:normAutofit/>
          </a:bodyPr>
          <a:lstStyle>
            <a:lvl1pPr marL="0" indent="0" algn="ctr">
              <a:buNone/>
              <a:defRPr sz="1800"/>
            </a:lvl1pPr>
          </a:lstStyle>
          <a:p>
            <a:r>
              <a:rPr lang="en-US" noProof="0"/>
              <a:t>Click icon to add picture</a:t>
            </a:r>
            <a:endParaRPr lang="en-US" noProof="0" dirty="0"/>
          </a:p>
        </p:txBody>
      </p:sp>
      <p:sp>
        <p:nvSpPr>
          <p:cNvPr id="7" name="Rectangle 6">
            <a:extLst>
              <a:ext uri="{FF2B5EF4-FFF2-40B4-BE49-F238E27FC236}">
                <a16:creationId xmlns:a16="http://schemas.microsoft.com/office/drawing/2014/main" id="{09F1B35C-893A-4033-ADC0-2192AFA2927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2" name="Title 1">
            <a:extLst>
              <a:ext uri="{FF2B5EF4-FFF2-40B4-BE49-F238E27FC236}">
                <a16:creationId xmlns:a16="http://schemas.microsoft.com/office/drawing/2014/main" id="{CD637DF8-B064-4F36-89F8-EBF538A2E7F2}"/>
              </a:ext>
            </a:extLst>
          </p:cNvPr>
          <p:cNvSpPr>
            <a:spLocks noGrp="1"/>
          </p:cNvSpPr>
          <p:nvPr>
            <p:ph type="title" hasCustomPrompt="1"/>
          </p:nvPr>
        </p:nvSpPr>
        <p:spPr>
          <a:xfrm>
            <a:off x="3863976" y="696584"/>
            <a:ext cx="4464049" cy="569086"/>
          </a:xfrm>
        </p:spPr>
        <p:txBody>
          <a:bodyPr lIns="0" tIns="0" rIns="0" bIns="0" anchor="b">
            <a:normAutofit/>
          </a:bodyPr>
          <a:lstStyle>
            <a:lvl1pPr algn="ctr">
              <a:defRPr sz="3600"/>
            </a:lvl1pPr>
          </a:lstStyle>
          <a:p>
            <a:r>
              <a:rPr lang="en-US" noProof="0"/>
              <a:t>CLICK TO EDIT</a:t>
            </a:r>
          </a:p>
        </p:txBody>
      </p:sp>
      <p:sp>
        <p:nvSpPr>
          <p:cNvPr id="3" name="Text Placeholder 2">
            <a:extLst>
              <a:ext uri="{FF2B5EF4-FFF2-40B4-BE49-F238E27FC236}">
                <a16:creationId xmlns:a16="http://schemas.microsoft.com/office/drawing/2014/main" id="{8A72532A-5006-46B7-AE99-3A6891CD0254}"/>
              </a:ext>
            </a:extLst>
          </p:cNvPr>
          <p:cNvSpPr>
            <a:spLocks noGrp="1"/>
          </p:cNvSpPr>
          <p:nvPr>
            <p:ph type="body" idx="1" hasCustomPrompt="1"/>
          </p:nvPr>
        </p:nvSpPr>
        <p:spPr>
          <a:xfrm>
            <a:off x="3884860" y="1983086"/>
            <a:ext cx="4443165" cy="569085"/>
          </a:xfrm>
        </p:spPr>
        <p:txBody>
          <a:bodyPr lIns="0" tIns="0" rIns="0" bIns="0">
            <a:normAutofit/>
          </a:bodyPr>
          <a:lstStyle>
            <a:lvl1pPr marL="0" indent="0" algn="ct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4" name="Date Placeholder 3">
            <a:extLst>
              <a:ext uri="{FF2B5EF4-FFF2-40B4-BE49-F238E27FC236}">
                <a16:creationId xmlns:a16="http://schemas.microsoft.com/office/drawing/2014/main" id="{49EFC6D7-3241-401C-A16A-4A7CC2653954}"/>
              </a:ext>
            </a:extLst>
          </p:cNvPr>
          <p:cNvSpPr>
            <a:spLocks noGrp="1"/>
          </p:cNvSpPr>
          <p:nvPr>
            <p:ph type="dt" sz="half" idx="10"/>
          </p:nvPr>
        </p:nvSpPr>
        <p:spPr/>
        <p:txBody>
          <a:bodyPr/>
          <a:lstStyle/>
          <a:p>
            <a:r>
              <a:rPr lang="en-US" noProof="0" dirty="0"/>
              <a:t>MM.DD.20XX</a:t>
            </a:r>
          </a:p>
        </p:txBody>
      </p:sp>
      <p:sp>
        <p:nvSpPr>
          <p:cNvPr id="5" name="Footer Placeholder 4">
            <a:extLst>
              <a:ext uri="{FF2B5EF4-FFF2-40B4-BE49-F238E27FC236}">
                <a16:creationId xmlns:a16="http://schemas.microsoft.com/office/drawing/2014/main" id="{F345D6DC-ABA5-4D00-9CD3-92FFDD1FA2DC}"/>
              </a:ext>
            </a:extLst>
          </p:cNvPr>
          <p:cNvSpPr>
            <a:spLocks noGrp="1"/>
          </p:cNvSpPr>
          <p:nvPr>
            <p:ph type="ftr" sz="quarter" idx="11"/>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92459C86-0106-40E0-AA18-795EC5787677}"/>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11" name="Picture Placeholder 10">
            <a:extLst>
              <a:ext uri="{FF2B5EF4-FFF2-40B4-BE49-F238E27FC236}">
                <a16:creationId xmlns:a16="http://schemas.microsoft.com/office/drawing/2014/main" id="{6D14F7B3-A6CF-491C-9855-75B5784CC456}"/>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sp>
        <p:nvSpPr>
          <p:cNvPr id="17" name="Oval 16">
            <a:extLst>
              <a:ext uri="{FF2B5EF4-FFF2-40B4-BE49-F238E27FC236}">
                <a16:creationId xmlns:a16="http://schemas.microsoft.com/office/drawing/2014/main" id="{72225750-E4CE-4A81-A0C3-4023030D637E}"/>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3819C324-07DF-49DB-A08C-0E6155CE3041}"/>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Oval 18">
            <a:extLst>
              <a:ext uri="{FF2B5EF4-FFF2-40B4-BE49-F238E27FC236}">
                <a16:creationId xmlns:a16="http://schemas.microsoft.com/office/drawing/2014/main" id="{75A34025-44F2-4A09-8629-F1794E9D35A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20" name="Straight Connector 19">
            <a:extLst>
              <a:ext uri="{FF2B5EF4-FFF2-40B4-BE49-F238E27FC236}">
                <a16:creationId xmlns:a16="http://schemas.microsoft.com/office/drawing/2014/main" id="{815854A2-EAE9-4B2A-84CF-5A4BD753863A}"/>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78842051-6173-4CC2-8C4A-8AE31FE7BA54}"/>
              </a:ext>
            </a:extLst>
          </p:cNvPr>
          <p:cNvGrpSpPr/>
          <p:nvPr userDrawn="1"/>
        </p:nvGrpSpPr>
        <p:grpSpPr>
          <a:xfrm>
            <a:off x="5124396" y="1373283"/>
            <a:ext cx="1943208" cy="100800"/>
            <a:chOff x="3149478" y="1373283"/>
            <a:chExt cx="1943208" cy="100800"/>
          </a:xfrm>
        </p:grpSpPr>
        <p:grpSp>
          <p:nvGrpSpPr>
            <p:cNvPr id="15" name="Group 14">
              <a:extLst>
                <a:ext uri="{FF2B5EF4-FFF2-40B4-BE49-F238E27FC236}">
                  <a16:creationId xmlns:a16="http://schemas.microsoft.com/office/drawing/2014/main" id="{B7317392-EF87-4050-8BBE-32F74B0CF15A}"/>
                </a:ext>
              </a:extLst>
            </p:cNvPr>
            <p:cNvGrpSpPr/>
            <p:nvPr userDrawn="1"/>
          </p:nvGrpSpPr>
          <p:grpSpPr>
            <a:xfrm>
              <a:off x="3149478" y="1373283"/>
              <a:ext cx="1943208" cy="100800"/>
              <a:chOff x="0" y="3237441"/>
              <a:chExt cx="1943208" cy="100800"/>
            </a:xfrm>
          </p:grpSpPr>
          <p:cxnSp>
            <p:nvCxnSpPr>
              <p:cNvPr id="13" name="Straight Connector 12">
                <a:extLst>
                  <a:ext uri="{FF2B5EF4-FFF2-40B4-BE49-F238E27FC236}">
                    <a16:creationId xmlns:a16="http://schemas.microsoft.com/office/drawing/2014/main" id="{785A4134-866D-4143-AC1E-8A2FFDB49855}"/>
                  </a:ext>
                </a:extLst>
              </p:cNvPr>
              <p:cNvCxnSpPr/>
              <p:nvPr userDrawn="1"/>
            </p:nvCxnSpPr>
            <p:spPr>
              <a:xfrm>
                <a:off x="0" y="3290538"/>
                <a:ext cx="1892808"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1BBC5D9C-B8FB-455B-9398-36DB21F2765E}"/>
                  </a:ext>
                </a:extLst>
              </p:cNvPr>
              <p:cNvSpPr/>
              <p:nvPr userDrawn="1"/>
            </p:nvSpPr>
            <p:spPr>
              <a:xfrm>
                <a:off x="1842408" y="3237441"/>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21" name="Oval 20">
              <a:extLst>
                <a:ext uri="{FF2B5EF4-FFF2-40B4-BE49-F238E27FC236}">
                  <a16:creationId xmlns:a16="http://schemas.microsoft.com/office/drawing/2014/main" id="{5D1C3636-C306-4492-8D46-194288459CAF}"/>
                </a:ext>
              </a:extLst>
            </p:cNvPr>
            <p:cNvSpPr/>
            <p:nvPr userDrawn="1"/>
          </p:nvSpPr>
          <p:spPr>
            <a:xfrm>
              <a:off x="3149478" y="1373283"/>
              <a:ext cx="100800"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Tree>
    <p:extLst>
      <p:ext uri="{BB962C8B-B14F-4D97-AF65-F5344CB8AC3E}">
        <p14:creationId xmlns:p14="http://schemas.microsoft.com/office/powerpoint/2010/main" val="3235028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Layou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8E3FDB8-6D5C-48FE-99EA-7EC60F4D8191}"/>
              </a:ext>
            </a:extLst>
          </p:cNvPr>
          <p:cNvSpPr/>
          <p:nvPr userDrawn="1"/>
        </p:nvSpPr>
        <p:spPr>
          <a:xfrm>
            <a:off x="0" y="0"/>
            <a:ext cx="12192000" cy="6858000"/>
          </a:xfrm>
          <a:prstGeom prst="rect">
            <a:avLst/>
          </a:prstGeom>
          <a:gradFill flip="none" rotWithShape="1">
            <a:gsLst>
              <a:gs pos="0">
                <a:schemeClr val="accent2"/>
              </a:gs>
              <a:gs pos="34000">
                <a:srgbClr val="0F1722"/>
              </a:gs>
              <a:gs pos="69000">
                <a:srgbClr val="0F1722"/>
              </a:gs>
              <a:gs pos="100000">
                <a:schemeClr val="accent5"/>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endParaRPr lang="en-US" noProof="0" dirty="0"/>
          </a:p>
        </p:txBody>
      </p:sp>
      <p:sp>
        <p:nvSpPr>
          <p:cNvPr id="5" name="Date Placeholder 4">
            <a:extLst>
              <a:ext uri="{FF2B5EF4-FFF2-40B4-BE49-F238E27FC236}">
                <a16:creationId xmlns:a16="http://schemas.microsoft.com/office/drawing/2014/main" id="{2D9775F3-A041-479A-8038-652B7D9C72E9}"/>
              </a:ext>
            </a:extLst>
          </p:cNvPr>
          <p:cNvSpPr>
            <a:spLocks noGrp="1"/>
          </p:cNvSpPr>
          <p:nvPr>
            <p:ph type="dt" sz="half" idx="10"/>
          </p:nvPr>
        </p:nvSpPr>
        <p:spPr/>
        <p:txBody>
          <a:bodyPr/>
          <a:lstStyle/>
          <a:p>
            <a:r>
              <a:rPr lang="en-US" noProof="0" dirty="0"/>
              <a:t>MM.DD.20XX</a:t>
            </a:r>
          </a:p>
        </p:txBody>
      </p:sp>
      <p:sp>
        <p:nvSpPr>
          <p:cNvPr id="6" name="Footer Placeholder 5">
            <a:extLst>
              <a:ext uri="{FF2B5EF4-FFF2-40B4-BE49-F238E27FC236}">
                <a16:creationId xmlns:a16="http://schemas.microsoft.com/office/drawing/2014/main" id="{29BEDD04-BE4E-4B91-B13E-0C4FB3E1658F}"/>
              </a:ext>
            </a:extLst>
          </p:cNvPr>
          <p:cNvSpPr>
            <a:spLocks noGrp="1"/>
          </p:cNvSpPr>
          <p:nvPr>
            <p:ph type="ftr" sz="quarter" idx="11"/>
          </p:nvPr>
        </p:nvSpPr>
        <p:spPr/>
        <p:txBody>
          <a:bodyPr/>
          <a:lstStyle/>
          <a:p>
            <a:r>
              <a:rPr lang="en-US" noProof="0" dirty="0"/>
              <a:t>ADD A FOOTER</a:t>
            </a:r>
          </a:p>
        </p:txBody>
      </p:sp>
      <p:sp>
        <p:nvSpPr>
          <p:cNvPr id="7" name="Slide Number Placeholder 6">
            <a:extLst>
              <a:ext uri="{FF2B5EF4-FFF2-40B4-BE49-F238E27FC236}">
                <a16:creationId xmlns:a16="http://schemas.microsoft.com/office/drawing/2014/main" id="{306DF5D8-12DC-494E-B0F1-2E9C86A14544}"/>
              </a:ext>
            </a:extLst>
          </p:cNvPr>
          <p:cNvSpPr>
            <a:spLocks noGrp="1"/>
          </p:cNvSpPr>
          <p:nvPr>
            <p:ph type="sldNum" sz="quarter" idx="12"/>
          </p:nvPr>
        </p:nvSpPr>
        <p:spPr/>
        <p:txBody>
          <a:bodyPr/>
          <a:lstStyle/>
          <a:p>
            <a:fld id="{8D581BC7-E183-40DB-AC97-C19EA4EB8894}" type="slidenum">
              <a:rPr lang="en-US" noProof="0" smtClean="0"/>
              <a:t>‹#›</a:t>
            </a:fld>
            <a:endParaRPr lang="en-US" noProof="0" dirty="0"/>
          </a:p>
        </p:txBody>
      </p:sp>
      <p:sp>
        <p:nvSpPr>
          <p:cNvPr id="8" name="Title 1">
            <a:extLst>
              <a:ext uri="{FF2B5EF4-FFF2-40B4-BE49-F238E27FC236}">
                <a16:creationId xmlns:a16="http://schemas.microsoft.com/office/drawing/2014/main" id="{ABF87C9E-53A2-4DE1-89DC-3907BE2E3D3C}"/>
              </a:ext>
            </a:extLst>
          </p:cNvPr>
          <p:cNvSpPr>
            <a:spLocks noGrp="1"/>
          </p:cNvSpPr>
          <p:nvPr>
            <p:ph type="title"/>
          </p:nvPr>
        </p:nvSpPr>
        <p:spPr>
          <a:xfrm>
            <a:off x="5104263" y="707529"/>
            <a:ext cx="6310887" cy="569086"/>
          </a:xfrm>
        </p:spPr>
        <p:txBody>
          <a:bodyPr lIns="0" tIns="0" rIns="0" bIns="0" anchor="b">
            <a:normAutofit/>
          </a:bodyPr>
          <a:lstStyle>
            <a:lvl1pPr algn="r">
              <a:defRPr sz="3600"/>
            </a:lvl1pPr>
          </a:lstStyle>
          <a:p>
            <a:r>
              <a:rPr lang="en-US" noProof="0"/>
              <a:t>Click to edit Master title style</a:t>
            </a:r>
          </a:p>
        </p:txBody>
      </p:sp>
      <p:sp>
        <p:nvSpPr>
          <p:cNvPr id="9" name="Text Placeholder 2">
            <a:extLst>
              <a:ext uri="{FF2B5EF4-FFF2-40B4-BE49-F238E27FC236}">
                <a16:creationId xmlns:a16="http://schemas.microsoft.com/office/drawing/2014/main" id="{EB453F8F-AA02-4E0D-93BF-8CF4F1490377}"/>
              </a:ext>
            </a:extLst>
          </p:cNvPr>
          <p:cNvSpPr>
            <a:spLocks noGrp="1"/>
          </p:cNvSpPr>
          <p:nvPr>
            <p:ph type="body" idx="1" hasCustomPrompt="1"/>
          </p:nvPr>
        </p:nvSpPr>
        <p:spPr>
          <a:xfrm>
            <a:off x="5104263" y="1625821"/>
            <a:ext cx="6289862" cy="569085"/>
          </a:xfrm>
        </p:spPr>
        <p:txBody>
          <a:bodyPr lIns="0" tIns="0" rIns="0" bIns="0">
            <a:normAutofit/>
          </a:bodyPr>
          <a:lstStyle>
            <a:lvl1pPr marL="0" indent="0" algn="r">
              <a:lnSpc>
                <a:spcPct val="100000"/>
              </a:lnSpc>
              <a:buNone/>
              <a:defRPr sz="1800" b="1">
                <a:solidFill>
                  <a:schemeClr val="tx1"/>
                </a:solidFill>
                <a:latin typeface="+mn-lt"/>
                <a:cs typeface="Segoe UI Semibold" panose="020B0702040204020203"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0" name="Picture Placeholder 10">
            <a:extLst>
              <a:ext uri="{FF2B5EF4-FFF2-40B4-BE49-F238E27FC236}">
                <a16:creationId xmlns:a16="http://schemas.microsoft.com/office/drawing/2014/main" id="{A541F291-2E4B-474E-9ED0-55C97A2A066D}"/>
              </a:ext>
            </a:extLst>
          </p:cNvPr>
          <p:cNvSpPr>
            <a:spLocks noGrp="1"/>
          </p:cNvSpPr>
          <p:nvPr>
            <p:ph type="pic" sz="quarter" idx="13"/>
          </p:nvPr>
        </p:nvSpPr>
        <p:spPr>
          <a:xfrm>
            <a:off x="831850" y="859665"/>
            <a:ext cx="1078992" cy="548640"/>
          </a:xfrm>
        </p:spPr>
        <p:txBody>
          <a:bodyPr anchor="ctr" anchorCtr="0">
            <a:normAutofit/>
          </a:bodyPr>
          <a:lstStyle>
            <a:lvl1pPr marL="0" indent="0" algn="ctr">
              <a:buNone/>
              <a:defRPr sz="1200"/>
            </a:lvl1pPr>
          </a:lstStyle>
          <a:p>
            <a:r>
              <a:rPr lang="en-US" noProof="0"/>
              <a:t>Click icon to add picture</a:t>
            </a:r>
            <a:endParaRPr lang="en-US" noProof="0" dirty="0"/>
          </a:p>
        </p:txBody>
      </p:sp>
      <p:grpSp>
        <p:nvGrpSpPr>
          <p:cNvPr id="11" name="Group 10">
            <a:extLst>
              <a:ext uri="{FF2B5EF4-FFF2-40B4-BE49-F238E27FC236}">
                <a16:creationId xmlns:a16="http://schemas.microsoft.com/office/drawing/2014/main" id="{59E4D57E-4989-4939-A31F-637543FAB606}"/>
              </a:ext>
            </a:extLst>
          </p:cNvPr>
          <p:cNvGrpSpPr/>
          <p:nvPr userDrawn="1"/>
        </p:nvGrpSpPr>
        <p:grpSpPr>
          <a:xfrm flipH="1">
            <a:off x="7179281" y="1375202"/>
            <a:ext cx="5012719" cy="100800"/>
            <a:chOff x="304632" y="3240138"/>
            <a:chExt cx="3129768" cy="100800"/>
          </a:xfrm>
        </p:grpSpPr>
        <p:cxnSp>
          <p:nvCxnSpPr>
            <p:cNvPr id="12" name="Straight Connector 11">
              <a:extLst>
                <a:ext uri="{FF2B5EF4-FFF2-40B4-BE49-F238E27FC236}">
                  <a16:creationId xmlns:a16="http://schemas.microsoft.com/office/drawing/2014/main" id="{370B72A7-B625-48B8-88E6-BCE2A4DD531E}"/>
                </a:ext>
              </a:extLst>
            </p:cNvPr>
            <p:cNvCxnSpPr>
              <a:cxnSpLocks/>
            </p:cNvCxnSpPr>
            <p:nvPr userDrawn="1"/>
          </p:nvCxnSpPr>
          <p:spPr>
            <a:xfrm>
              <a:off x="304632" y="3290538"/>
              <a:ext cx="307937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01ED729F-F8A5-4244-9776-4935C260F11F}"/>
                </a:ext>
              </a:extLst>
            </p:cNvPr>
            <p:cNvSpPr/>
            <p:nvPr userDrawn="1"/>
          </p:nvSpPr>
          <p:spPr>
            <a:xfrm>
              <a:off x="3368676" y="3240138"/>
              <a:ext cx="65724" cy="100800"/>
            </a:xfrm>
            <a:prstGeom prst="ellipse">
              <a:avLst/>
            </a:prstGeom>
            <a:solidFill>
              <a:schemeClr val="bg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noProof="0" dirty="0"/>
            </a:p>
          </p:txBody>
        </p:sp>
      </p:grpSp>
      <p:sp>
        <p:nvSpPr>
          <p:cNvPr id="14" name="Text Placeholder 2">
            <a:extLst>
              <a:ext uri="{FF2B5EF4-FFF2-40B4-BE49-F238E27FC236}">
                <a16:creationId xmlns:a16="http://schemas.microsoft.com/office/drawing/2014/main" id="{BE12A846-0DFC-435B-BAE9-D90C353E0344}"/>
              </a:ext>
            </a:extLst>
          </p:cNvPr>
          <p:cNvSpPr>
            <a:spLocks noGrp="1"/>
          </p:cNvSpPr>
          <p:nvPr>
            <p:ph type="body" idx="14" hasCustomPrompt="1"/>
          </p:nvPr>
        </p:nvSpPr>
        <p:spPr>
          <a:xfrm>
            <a:off x="1226927" y="4271296"/>
            <a:ext cx="2944368" cy="1419822"/>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17" name="Straight Connector 16">
            <a:extLst>
              <a:ext uri="{FF2B5EF4-FFF2-40B4-BE49-F238E27FC236}">
                <a16:creationId xmlns:a16="http://schemas.microsoft.com/office/drawing/2014/main" id="{6150998C-CF95-4C6F-8962-8EB2DB30177D}"/>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F86A2ACD-8CF5-48A3-A678-E213A809B332}"/>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9" name="Straight Connector 18">
            <a:extLst>
              <a:ext uri="{FF2B5EF4-FFF2-40B4-BE49-F238E27FC236}">
                <a16:creationId xmlns:a16="http://schemas.microsoft.com/office/drawing/2014/main" id="{F00811BB-0E37-4D70-84A5-97B3FBEDCBE6}"/>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D03B3046-0457-4D23-8E0C-64E3FCD620BB}"/>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Text Placeholder 2">
            <a:extLst>
              <a:ext uri="{FF2B5EF4-FFF2-40B4-BE49-F238E27FC236}">
                <a16:creationId xmlns:a16="http://schemas.microsoft.com/office/drawing/2014/main" id="{F2ACDD32-C1AB-4359-B055-2F910492987E}"/>
              </a:ext>
            </a:extLst>
          </p:cNvPr>
          <p:cNvSpPr>
            <a:spLocks noGrp="1"/>
          </p:cNvSpPr>
          <p:nvPr>
            <p:ph type="body" idx="16" hasCustomPrompt="1"/>
          </p:nvPr>
        </p:nvSpPr>
        <p:spPr>
          <a:xfrm>
            <a:off x="1226927" y="3858610"/>
            <a:ext cx="2944368"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16" name="Text Placeholder 15">
            <a:extLst>
              <a:ext uri="{FF2B5EF4-FFF2-40B4-BE49-F238E27FC236}">
                <a16:creationId xmlns:a16="http://schemas.microsoft.com/office/drawing/2014/main" id="{D0092E26-7A96-4712-98A7-FFDA7C3D7721}"/>
              </a:ext>
            </a:extLst>
          </p:cNvPr>
          <p:cNvSpPr>
            <a:spLocks noGrp="1"/>
          </p:cNvSpPr>
          <p:nvPr>
            <p:ph type="body" sz="quarter" idx="26" hasCustomPrompt="1"/>
          </p:nvPr>
        </p:nvSpPr>
        <p:spPr>
          <a:xfrm>
            <a:off x="1226927" y="2760518"/>
            <a:ext cx="978408" cy="978408"/>
          </a:xfrm>
          <a:prstGeom prst="ellipse">
            <a:avLst/>
          </a:prstGeom>
          <a:ln w="6350">
            <a:solidFill>
              <a:schemeClr val="tx1"/>
            </a:solid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1</a:t>
            </a:r>
          </a:p>
        </p:txBody>
      </p:sp>
      <p:sp>
        <p:nvSpPr>
          <p:cNvPr id="34" name="Text Placeholder 2">
            <a:extLst>
              <a:ext uri="{FF2B5EF4-FFF2-40B4-BE49-F238E27FC236}">
                <a16:creationId xmlns:a16="http://schemas.microsoft.com/office/drawing/2014/main" id="{B17B484C-F876-40B2-89DE-FC7A9E54C835}"/>
              </a:ext>
            </a:extLst>
          </p:cNvPr>
          <p:cNvSpPr>
            <a:spLocks noGrp="1"/>
          </p:cNvSpPr>
          <p:nvPr>
            <p:ph type="body" idx="27" hasCustomPrompt="1"/>
          </p:nvPr>
        </p:nvSpPr>
        <p:spPr>
          <a:xfrm>
            <a:off x="4871314" y="4271296"/>
            <a:ext cx="2944368" cy="1419822"/>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5" name="Text Placeholder 15">
            <a:extLst>
              <a:ext uri="{FF2B5EF4-FFF2-40B4-BE49-F238E27FC236}">
                <a16:creationId xmlns:a16="http://schemas.microsoft.com/office/drawing/2014/main" id="{7A54608E-523B-47AC-B8A6-3E8FE9A15847}"/>
              </a:ext>
            </a:extLst>
          </p:cNvPr>
          <p:cNvSpPr>
            <a:spLocks noGrp="1"/>
          </p:cNvSpPr>
          <p:nvPr>
            <p:ph type="body" sz="quarter" idx="28" hasCustomPrompt="1"/>
          </p:nvPr>
        </p:nvSpPr>
        <p:spPr>
          <a:xfrm>
            <a:off x="4871314" y="2760518"/>
            <a:ext cx="978408" cy="978408"/>
          </a:xfrm>
          <a:prstGeom prst="ellipse">
            <a:avLst/>
          </a:prstGeom>
          <a:ln w="6350">
            <a:solidFill>
              <a:schemeClr val="tx1"/>
            </a:solid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2</a:t>
            </a:r>
          </a:p>
        </p:txBody>
      </p:sp>
      <p:sp>
        <p:nvSpPr>
          <p:cNvPr id="36" name="Text Placeholder 2">
            <a:extLst>
              <a:ext uri="{FF2B5EF4-FFF2-40B4-BE49-F238E27FC236}">
                <a16:creationId xmlns:a16="http://schemas.microsoft.com/office/drawing/2014/main" id="{99E02476-A734-4A74-BC42-F104B37C8C19}"/>
              </a:ext>
            </a:extLst>
          </p:cNvPr>
          <p:cNvSpPr>
            <a:spLocks noGrp="1"/>
          </p:cNvSpPr>
          <p:nvPr>
            <p:ph type="body" idx="29" hasCustomPrompt="1"/>
          </p:nvPr>
        </p:nvSpPr>
        <p:spPr>
          <a:xfrm>
            <a:off x="4871314" y="3858610"/>
            <a:ext cx="2944368"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7" name="Text Placeholder 2">
            <a:extLst>
              <a:ext uri="{FF2B5EF4-FFF2-40B4-BE49-F238E27FC236}">
                <a16:creationId xmlns:a16="http://schemas.microsoft.com/office/drawing/2014/main" id="{E0D32F26-CEE2-4420-A43D-B008AE2D1DDC}"/>
              </a:ext>
            </a:extLst>
          </p:cNvPr>
          <p:cNvSpPr>
            <a:spLocks noGrp="1"/>
          </p:cNvSpPr>
          <p:nvPr>
            <p:ph type="body" idx="30" hasCustomPrompt="1"/>
          </p:nvPr>
        </p:nvSpPr>
        <p:spPr>
          <a:xfrm>
            <a:off x="8515702" y="4271296"/>
            <a:ext cx="2944368" cy="1419822"/>
          </a:xfrm>
        </p:spPr>
        <p:txBody>
          <a:bodyPr lIns="0" tIns="0" rIns="0" bIns="0">
            <a:normAutofit/>
          </a:bodyPr>
          <a:lstStyle>
            <a:lvl1pPr marL="0" indent="0">
              <a:lnSpc>
                <a:spcPct val="100000"/>
              </a:lnSpc>
              <a:spcBef>
                <a:spcPts val="600"/>
              </a:spcBef>
              <a:buClr>
                <a:schemeClr val="tx1"/>
              </a:buClr>
              <a:buFont typeface="Courier New" panose="02070309020205020404" pitchFamily="49" charset="0"/>
              <a:buNone/>
              <a:defRPr sz="1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38" name="Text Placeholder 15">
            <a:extLst>
              <a:ext uri="{FF2B5EF4-FFF2-40B4-BE49-F238E27FC236}">
                <a16:creationId xmlns:a16="http://schemas.microsoft.com/office/drawing/2014/main" id="{DBC2890A-FFF7-4606-A262-6D464BA5D997}"/>
              </a:ext>
            </a:extLst>
          </p:cNvPr>
          <p:cNvSpPr>
            <a:spLocks noGrp="1"/>
          </p:cNvSpPr>
          <p:nvPr>
            <p:ph type="body" sz="quarter" idx="31" hasCustomPrompt="1"/>
          </p:nvPr>
        </p:nvSpPr>
        <p:spPr>
          <a:xfrm>
            <a:off x="8515702" y="2760518"/>
            <a:ext cx="978408" cy="978408"/>
          </a:xfrm>
          <a:prstGeom prst="ellipse">
            <a:avLst/>
          </a:prstGeom>
          <a:ln w="6350">
            <a:solidFill>
              <a:schemeClr val="tx1"/>
            </a:solidFill>
          </a:ln>
        </p:spPr>
        <p:txBody>
          <a:bodyPr lIns="0" tIns="0" rIns="0" bIns="0" anchor="ctr" anchorCtr="0">
            <a:noAutofit/>
          </a:bodyPr>
          <a:lstStyle>
            <a:lvl1pPr marL="0" indent="0" algn="ctr">
              <a:buNone/>
              <a:defRPr sz="7000" b="1">
                <a:ln w="6350">
                  <a:solidFill>
                    <a:schemeClr val="tx1"/>
                  </a:solidFill>
                </a:ln>
                <a:noFill/>
                <a:latin typeface="+mj-lt"/>
              </a:defRPr>
            </a:lvl1pPr>
          </a:lstStyle>
          <a:p>
            <a:pPr lvl="0"/>
            <a:r>
              <a:rPr lang="en-US" noProof="0"/>
              <a:t>3</a:t>
            </a:r>
          </a:p>
        </p:txBody>
      </p:sp>
      <p:sp>
        <p:nvSpPr>
          <p:cNvPr id="39" name="Text Placeholder 2">
            <a:extLst>
              <a:ext uri="{FF2B5EF4-FFF2-40B4-BE49-F238E27FC236}">
                <a16:creationId xmlns:a16="http://schemas.microsoft.com/office/drawing/2014/main" id="{268E1254-8C59-4B9B-A775-45CA3D655514}"/>
              </a:ext>
            </a:extLst>
          </p:cNvPr>
          <p:cNvSpPr>
            <a:spLocks noGrp="1"/>
          </p:cNvSpPr>
          <p:nvPr>
            <p:ph type="body" idx="32" hasCustomPrompt="1"/>
          </p:nvPr>
        </p:nvSpPr>
        <p:spPr>
          <a:xfrm>
            <a:off x="8515702" y="3858610"/>
            <a:ext cx="2944368" cy="328343"/>
          </a:xfrm>
        </p:spPr>
        <p:txBody>
          <a:bodyPr lIns="0" tIns="0" rIns="0" bIns="0" anchor="b" anchorCtr="0">
            <a:normAutofit/>
          </a:bodyPr>
          <a:lstStyle>
            <a:lvl1pPr marL="0" indent="0">
              <a:spcBef>
                <a:spcPts val="600"/>
              </a:spcBef>
              <a:buClr>
                <a:schemeClr val="tx1"/>
              </a:buClr>
              <a:buFont typeface="Courier New" panose="02070309020205020404" pitchFamily="49" charset="0"/>
              <a:buNone/>
              <a:defRPr sz="20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cxnSp>
        <p:nvCxnSpPr>
          <p:cNvPr id="21" name="Straight Connector 20">
            <a:extLst>
              <a:ext uri="{FF2B5EF4-FFF2-40B4-BE49-F238E27FC236}">
                <a16:creationId xmlns:a16="http://schemas.microsoft.com/office/drawing/2014/main" id="{8E47DC43-D8A0-4F17-B897-D8B07A6F1B47}"/>
              </a:ext>
            </a:extLst>
          </p:cNvPr>
          <p:cNvCxnSpPr/>
          <p:nvPr userDrawn="1"/>
        </p:nvCxnSpPr>
        <p:spPr>
          <a:xfrm>
            <a:off x="2205335" y="3256107"/>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201F265-08ED-497A-BE5C-62220829348F}"/>
              </a:ext>
            </a:extLst>
          </p:cNvPr>
          <p:cNvCxnSpPr/>
          <p:nvPr userDrawn="1"/>
        </p:nvCxnSpPr>
        <p:spPr>
          <a:xfrm>
            <a:off x="5849839" y="3255785"/>
            <a:ext cx="266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6344030"/>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67058B-89E0-4460-AB21-21747CB3A1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a:extLst>
              <a:ext uri="{FF2B5EF4-FFF2-40B4-BE49-F238E27FC236}">
                <a16:creationId xmlns:a16="http://schemas.microsoft.com/office/drawing/2014/main" id="{7201C5EB-04D6-4050-930C-5F6907528D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a:extLst>
              <a:ext uri="{FF2B5EF4-FFF2-40B4-BE49-F238E27FC236}">
                <a16:creationId xmlns:a16="http://schemas.microsoft.com/office/drawing/2014/main" id="{A732220F-109C-4A57-81E9-C6279EDA1374}"/>
              </a:ext>
            </a:extLst>
          </p:cNvPr>
          <p:cNvSpPr>
            <a:spLocks noGrp="1"/>
          </p:cNvSpPr>
          <p:nvPr>
            <p:ph type="dt" sz="half" idx="2"/>
          </p:nvPr>
        </p:nvSpPr>
        <p:spPr>
          <a:xfrm>
            <a:off x="10016836" y="5878720"/>
            <a:ext cx="1336964" cy="298800"/>
          </a:xfrm>
          <a:prstGeom prst="rect">
            <a:avLst/>
          </a:prstGeom>
        </p:spPr>
        <p:txBody>
          <a:bodyPr vert="horz" lIns="0" tIns="0" rIns="0" bIns="0" rtlCol="0" anchor="ctr"/>
          <a:lstStyle>
            <a:lvl1pPr algn="r">
              <a:defRPr sz="1000">
                <a:solidFill>
                  <a:schemeClr val="bg1">
                    <a:lumMod val="50000"/>
                    <a:lumOff val="50000"/>
                  </a:schemeClr>
                </a:solidFill>
              </a:defRPr>
            </a:lvl1pPr>
          </a:lstStyle>
          <a:p>
            <a:r>
              <a:rPr lang="en-US" noProof="0" dirty="0"/>
              <a:t>MM.DD.20XX</a:t>
            </a:r>
          </a:p>
        </p:txBody>
      </p:sp>
      <p:sp>
        <p:nvSpPr>
          <p:cNvPr id="5" name="Footer Placeholder 4">
            <a:extLst>
              <a:ext uri="{FF2B5EF4-FFF2-40B4-BE49-F238E27FC236}">
                <a16:creationId xmlns:a16="http://schemas.microsoft.com/office/drawing/2014/main" id="{0A25404F-F26F-42E5-BA15-C0373FC1CF2B}"/>
              </a:ext>
            </a:extLst>
          </p:cNvPr>
          <p:cNvSpPr>
            <a:spLocks noGrp="1"/>
          </p:cNvSpPr>
          <p:nvPr>
            <p:ph type="ftr" sz="quarter" idx="3"/>
          </p:nvPr>
        </p:nvSpPr>
        <p:spPr>
          <a:xfrm>
            <a:off x="1169960" y="5878720"/>
            <a:ext cx="2915733" cy="298800"/>
          </a:xfrm>
          <a:prstGeom prst="rect">
            <a:avLst/>
          </a:prstGeom>
        </p:spPr>
        <p:txBody>
          <a:bodyPr vert="horz" lIns="91440" tIns="45720" rIns="91440" bIns="45720" rtlCol="0" anchor="ctr"/>
          <a:lstStyle>
            <a:lvl1pPr algn="l">
              <a:defRPr sz="1000">
                <a:solidFill>
                  <a:schemeClr val="bg1">
                    <a:lumMod val="50000"/>
                    <a:lumOff val="50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41725174-FA04-488F-9F0C-3CD1D1483FA9}"/>
              </a:ext>
            </a:extLst>
          </p:cNvPr>
          <p:cNvSpPr>
            <a:spLocks noGrp="1"/>
          </p:cNvSpPr>
          <p:nvPr>
            <p:ph type="sldNum" sz="quarter" idx="4"/>
          </p:nvPr>
        </p:nvSpPr>
        <p:spPr>
          <a:xfrm>
            <a:off x="778643" y="5879656"/>
            <a:ext cx="354492" cy="297307"/>
          </a:xfrm>
          <a:prstGeom prst="rect">
            <a:avLst/>
          </a:prstGeom>
        </p:spPr>
        <p:txBody>
          <a:bodyPr vert="horz" lIns="91440" tIns="45720" rIns="91440" bIns="45720" rtlCol="0" anchor="ctr"/>
          <a:lstStyle>
            <a:lvl1pPr algn="ctr">
              <a:defRPr sz="1000">
                <a:solidFill>
                  <a:schemeClr val="bg2"/>
                </a:solidFill>
              </a:defRPr>
            </a:lvl1pPr>
          </a:lstStyle>
          <a:p>
            <a:fld id="{8D581BC7-E183-40DB-AC97-C19EA4EB8894}" type="slidenum">
              <a:rPr lang="en-US" noProof="0" smtClean="0"/>
              <a:pPr/>
              <a:t>‹#›</a:t>
            </a:fld>
            <a:endParaRPr lang="en-US" noProof="0" dirty="0"/>
          </a:p>
        </p:txBody>
      </p:sp>
      <p:sp>
        <p:nvSpPr>
          <p:cNvPr id="7" name="Oval 6">
            <a:extLst>
              <a:ext uri="{FF2B5EF4-FFF2-40B4-BE49-F238E27FC236}">
                <a16:creationId xmlns:a16="http://schemas.microsoft.com/office/drawing/2014/main" id="{7FEF1588-F385-48F3-800A-554A9423E77A}"/>
              </a:ext>
            </a:extLst>
          </p:cNvPr>
          <p:cNvSpPr/>
          <p:nvPr userDrawn="1"/>
        </p:nvSpPr>
        <p:spPr>
          <a:xfrm>
            <a:off x="809310" y="5879656"/>
            <a:ext cx="283464" cy="283464"/>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0" name="Straight Connector 9">
            <a:extLst>
              <a:ext uri="{FF2B5EF4-FFF2-40B4-BE49-F238E27FC236}">
                <a16:creationId xmlns:a16="http://schemas.microsoft.com/office/drawing/2014/main" id="{440B0943-F568-4674-8FA4-B435B1E466AF}"/>
              </a:ext>
            </a:extLst>
          </p:cNvPr>
          <p:cNvCxnSpPr/>
          <p:nvPr userDrawn="1"/>
        </p:nvCxnSpPr>
        <p:spPr>
          <a:xfrm>
            <a:off x="11580000" y="6020920"/>
            <a:ext cx="612000" cy="0"/>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 name="Oval 10">
            <a:extLst>
              <a:ext uri="{FF2B5EF4-FFF2-40B4-BE49-F238E27FC236}">
                <a16:creationId xmlns:a16="http://schemas.microsoft.com/office/drawing/2014/main" id="{62DE7FD5-7941-43A1-8663-42AE40546A4F}"/>
              </a:ext>
            </a:extLst>
          </p:cNvPr>
          <p:cNvSpPr/>
          <p:nvPr userDrawn="1"/>
        </p:nvSpPr>
        <p:spPr>
          <a:xfrm>
            <a:off x="11466563" y="5966056"/>
            <a:ext cx="109728" cy="109728"/>
          </a:xfrm>
          <a:prstGeom prst="ellipse">
            <a:avLst/>
          </a:prstGeom>
          <a:noFill/>
          <a:ln w="6350">
            <a:solidFill>
              <a:schemeClr val="bg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3" name="Straight Connector 12">
            <a:extLst>
              <a:ext uri="{FF2B5EF4-FFF2-40B4-BE49-F238E27FC236}">
                <a16:creationId xmlns:a16="http://schemas.microsoft.com/office/drawing/2014/main" id="{97791EE5-EF06-4BF8-84C6-EC24114E73F5}"/>
              </a:ext>
            </a:extLst>
          </p:cNvPr>
          <p:cNvCxnSpPr>
            <a:cxnSpLocks/>
          </p:cNvCxnSpPr>
          <p:nvPr userDrawn="1"/>
        </p:nvCxnSpPr>
        <p:spPr>
          <a:xfrm flipV="1">
            <a:off x="0" y="6020920"/>
            <a:ext cx="803275" cy="468"/>
          </a:xfrm>
          <a:prstGeom prst="line">
            <a:avLst/>
          </a:prstGeom>
          <a:ln>
            <a:solidFill>
              <a:schemeClr val="bg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418611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8" r:id="rId23"/>
    <p:sldLayoutId id="2147483679"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90" r:id="rId33"/>
    <p:sldLayoutId id="2147483691" r:id="rId34"/>
    <p:sldLayoutId id="2147483688" r:id="rId35"/>
    <p:sldLayoutId id="2147483692" r:id="rId36"/>
    <p:sldLayoutId id="2147483689" r:id="rId37"/>
  </p:sldLayoutIdLst>
  <p:hf hdr="0"/>
  <p:txStyles>
    <p:titleStyle>
      <a:lvl1pPr algn="l" defTabSz="914400" rtl="0" eaLnBrk="1" latinLnBrk="0" hangingPunct="1">
        <a:lnSpc>
          <a:spcPct val="90000"/>
        </a:lnSpc>
        <a:spcBef>
          <a:spcPct val="0"/>
        </a:spcBef>
        <a:buNone/>
        <a:defRPr sz="3600" b="1" kern="1200">
          <a:solidFill>
            <a:schemeClr val="bg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27" userDrawn="1">
          <p15:clr>
            <a:srgbClr val="F26B43"/>
          </p15:clr>
        </p15:guide>
        <p15:guide id="2" pos="7174" userDrawn="1">
          <p15:clr>
            <a:srgbClr val="F26B43"/>
          </p15:clr>
        </p15:guide>
        <p15:guide id="3" pos="506" userDrawn="1">
          <p15:clr>
            <a:srgbClr val="F26B43"/>
          </p15:clr>
        </p15:guide>
        <p15:guide id="4" orient="horz" pos="3793" userDrawn="1">
          <p15:clr>
            <a:srgbClr val="F26B43"/>
          </p15:clr>
        </p15:guide>
        <p15:guide id="5" pos="3840" userDrawn="1">
          <p15:clr>
            <a:srgbClr val="F26B43"/>
          </p15:clr>
        </p15:guide>
        <p15:guide id="6" orient="horz" pos="2160" userDrawn="1">
          <p15:clr>
            <a:srgbClr val="F26B43"/>
          </p15:clr>
        </p15:guide>
        <p15:guide id="7" pos="3318" userDrawn="1">
          <p15:clr>
            <a:srgbClr val="F26B43"/>
          </p15:clr>
        </p15:guide>
        <p15:guide id="8" pos="436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17.png"/><Relationship Id="rId5" Type="http://schemas.openxmlformats.org/officeDocument/2006/relationships/image" Target="../media/image16.sv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F6FF42-70E3-4A7F-B5D8-2928FCB71A74}"/>
              </a:ext>
            </a:extLst>
          </p:cNvPr>
          <p:cNvSpPr>
            <a:spLocks noGrp="1"/>
          </p:cNvSpPr>
          <p:nvPr>
            <p:ph type="ctrTitle"/>
          </p:nvPr>
        </p:nvSpPr>
        <p:spPr/>
        <p:txBody>
          <a:bodyPr/>
          <a:lstStyle/>
          <a:p>
            <a:r>
              <a:rPr lang="en-US" dirty="0"/>
              <a:t>REMOTELY OPERATED VEHICLE (ROV)</a:t>
            </a:r>
            <a:endParaRPr lang="ru-RU" dirty="0"/>
          </a:p>
        </p:txBody>
      </p:sp>
      <p:sp>
        <p:nvSpPr>
          <p:cNvPr id="5" name="Subtitle 4">
            <a:extLst>
              <a:ext uri="{FF2B5EF4-FFF2-40B4-BE49-F238E27FC236}">
                <a16:creationId xmlns:a16="http://schemas.microsoft.com/office/drawing/2014/main" id="{F40A11AA-C85D-4AF4-92B2-0F4E36F4EC91}"/>
              </a:ext>
            </a:extLst>
          </p:cNvPr>
          <p:cNvSpPr>
            <a:spLocks noGrp="1"/>
          </p:cNvSpPr>
          <p:nvPr>
            <p:ph type="subTitle" idx="1"/>
          </p:nvPr>
        </p:nvSpPr>
        <p:spPr/>
        <p:txBody>
          <a:bodyPr/>
          <a:lstStyle/>
          <a:p>
            <a:r>
              <a:rPr lang="en-US" dirty="0"/>
              <a:t>KHAIRYL MUADZ BIN ROSLAN</a:t>
            </a:r>
            <a:endParaRPr lang="ru-RU" dirty="0"/>
          </a:p>
        </p:txBody>
      </p:sp>
      <p:sp>
        <p:nvSpPr>
          <p:cNvPr id="7" name="TextBox 6">
            <a:extLst>
              <a:ext uri="{FF2B5EF4-FFF2-40B4-BE49-F238E27FC236}">
                <a16:creationId xmlns:a16="http://schemas.microsoft.com/office/drawing/2014/main" id="{869A3378-17A3-4C94-B385-0E01D8ECCA8D}"/>
              </a:ext>
            </a:extLst>
          </p:cNvPr>
          <p:cNvSpPr txBox="1"/>
          <p:nvPr/>
        </p:nvSpPr>
        <p:spPr>
          <a:xfrm>
            <a:off x="4110624" y="1663506"/>
            <a:ext cx="3970751" cy="523220"/>
          </a:xfrm>
          <a:prstGeom prst="rect">
            <a:avLst/>
          </a:prstGeom>
          <a:noFill/>
        </p:spPr>
        <p:txBody>
          <a:bodyPr wrap="square" rtlCol="0">
            <a:spAutoFit/>
          </a:bodyPr>
          <a:lstStyle/>
          <a:p>
            <a:pPr algn="ctr"/>
            <a:r>
              <a:rPr lang="en-US" sz="2800" dirty="0">
                <a:latin typeface="+mj-lt"/>
              </a:rPr>
              <a:t>ROBOTIC SYSTEM</a:t>
            </a:r>
            <a:endParaRPr lang="en-MY" sz="2800" dirty="0">
              <a:latin typeface="+mj-lt"/>
            </a:endParaRPr>
          </a:p>
        </p:txBody>
      </p:sp>
    </p:spTree>
    <p:extLst>
      <p:ext uri="{BB962C8B-B14F-4D97-AF65-F5344CB8AC3E}">
        <p14:creationId xmlns:p14="http://schemas.microsoft.com/office/powerpoint/2010/main" val="21040483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F93F71D-1663-42FA-A91E-FA23F03F0287}"/>
              </a:ext>
            </a:extLst>
          </p:cNvPr>
          <p:cNvSpPr>
            <a:spLocks noGrp="1"/>
          </p:cNvSpPr>
          <p:nvPr>
            <p:ph type="title"/>
          </p:nvPr>
        </p:nvSpPr>
        <p:spPr>
          <a:xfrm>
            <a:off x="6894591" y="847725"/>
            <a:ext cx="4494133" cy="1046731"/>
          </a:xfrm>
        </p:spPr>
        <p:txBody>
          <a:bodyPr>
            <a:normAutofit/>
          </a:bodyPr>
          <a:lstStyle/>
          <a:p>
            <a:r>
              <a:rPr lang="en-US" dirty="0"/>
              <a:t>POWER MANAGEMENT</a:t>
            </a:r>
          </a:p>
        </p:txBody>
      </p:sp>
      <p:sp>
        <p:nvSpPr>
          <p:cNvPr id="6" name="Text Placeholder 5">
            <a:extLst>
              <a:ext uri="{FF2B5EF4-FFF2-40B4-BE49-F238E27FC236}">
                <a16:creationId xmlns:a16="http://schemas.microsoft.com/office/drawing/2014/main" id="{F62CA978-7F10-45ED-A5E7-73BCC796D219}"/>
              </a:ext>
            </a:extLst>
          </p:cNvPr>
          <p:cNvSpPr>
            <a:spLocks noGrp="1"/>
          </p:cNvSpPr>
          <p:nvPr>
            <p:ph type="body" idx="1"/>
          </p:nvPr>
        </p:nvSpPr>
        <p:spPr>
          <a:xfrm>
            <a:off x="6894591" y="2243662"/>
            <a:ext cx="4849734" cy="569085"/>
          </a:xfrm>
        </p:spPr>
        <p:txBody>
          <a:bodyPr/>
          <a:lstStyle/>
          <a:p>
            <a:r>
              <a:rPr lang="en-US" dirty="0"/>
              <a:t>Battery box usually used and the power from umbilical wire.</a:t>
            </a:r>
          </a:p>
        </p:txBody>
      </p:sp>
      <p:sp>
        <p:nvSpPr>
          <p:cNvPr id="8" name="Text Placeholder 7">
            <a:extLst>
              <a:ext uri="{FF2B5EF4-FFF2-40B4-BE49-F238E27FC236}">
                <a16:creationId xmlns:a16="http://schemas.microsoft.com/office/drawing/2014/main" id="{1C19D996-1EAD-4EC5-92CC-5A60F9A9E91F}"/>
              </a:ext>
            </a:extLst>
          </p:cNvPr>
          <p:cNvSpPr>
            <a:spLocks noGrp="1"/>
          </p:cNvSpPr>
          <p:nvPr>
            <p:ph type="body" idx="14"/>
          </p:nvPr>
        </p:nvSpPr>
        <p:spPr>
          <a:xfrm>
            <a:off x="6894591" y="2812747"/>
            <a:ext cx="4482996" cy="3807128"/>
          </a:xfrm>
        </p:spPr>
        <p:txBody>
          <a:bodyPr>
            <a:normAutofit/>
          </a:bodyPr>
          <a:lstStyle/>
          <a:p>
            <a:pPr algn="just"/>
            <a:r>
              <a:rPr lang="en-US" dirty="0"/>
              <a:t>The tether provides both the electrical power and allows the transfer of data between the vessel and ROV to be transmitted.</a:t>
            </a:r>
          </a:p>
          <a:p>
            <a:pPr algn="just"/>
            <a:r>
              <a:rPr lang="en-US" dirty="0"/>
              <a:t>The tether connected to power supply unit can eliminate the need for batteries.</a:t>
            </a:r>
          </a:p>
          <a:p>
            <a:pPr algn="just"/>
            <a:r>
              <a:rPr lang="en-US" dirty="0"/>
              <a:t>The option for batteries allows for lower cost ROV to be used.</a:t>
            </a:r>
          </a:p>
          <a:p>
            <a:pPr algn="just"/>
            <a:r>
              <a:rPr lang="en-US" dirty="0"/>
              <a:t>Blue Robotics battery provide the alternative of quick-swapping batteries for long missions with 2-3 hours battery life per use.</a:t>
            </a:r>
          </a:p>
          <a:p>
            <a:pPr algn="just"/>
            <a:r>
              <a:rPr lang="en-US" dirty="0"/>
              <a:t>Power is distributed to the ESCs through a Matek power distribution board, to the Pixhawk through a Power Module and to the Raspberry Pi through a 5V 3A Switching Power UBEC.</a:t>
            </a:r>
          </a:p>
        </p:txBody>
      </p:sp>
      <p:sp>
        <p:nvSpPr>
          <p:cNvPr id="4" name="Slide Number Placeholder 3">
            <a:extLst>
              <a:ext uri="{FF2B5EF4-FFF2-40B4-BE49-F238E27FC236}">
                <a16:creationId xmlns:a16="http://schemas.microsoft.com/office/drawing/2014/main" id="{494C7D40-6709-40D4-B0FB-9D6311AF439F}"/>
              </a:ext>
            </a:extLst>
          </p:cNvPr>
          <p:cNvSpPr>
            <a:spLocks noGrp="1"/>
          </p:cNvSpPr>
          <p:nvPr>
            <p:ph type="sldNum" sz="quarter" idx="12"/>
          </p:nvPr>
        </p:nvSpPr>
        <p:spPr/>
        <p:txBody>
          <a:bodyPr/>
          <a:lstStyle/>
          <a:p>
            <a:fld id="{8D581BC7-E183-40DB-AC97-C19EA4EB8894}" type="slidenum">
              <a:rPr lang="en-US" smtClean="0"/>
              <a:pPr/>
              <a:t>10</a:t>
            </a:fld>
            <a:endParaRPr lang="en-US" dirty="0"/>
          </a:p>
        </p:txBody>
      </p:sp>
      <p:pic>
        <p:nvPicPr>
          <p:cNvPr id="7" name="Picture 6">
            <a:extLst>
              <a:ext uri="{FF2B5EF4-FFF2-40B4-BE49-F238E27FC236}">
                <a16:creationId xmlns:a16="http://schemas.microsoft.com/office/drawing/2014/main" id="{5B72BDD3-76A4-4B0F-BF79-4BCDFCA7CD0A}"/>
              </a:ext>
            </a:extLst>
          </p:cNvPr>
          <p:cNvPicPr>
            <a:picLocks noChangeAspect="1"/>
          </p:cNvPicPr>
          <p:nvPr/>
        </p:nvPicPr>
        <p:blipFill>
          <a:blip r:embed="rId2"/>
          <a:stretch>
            <a:fillRect/>
          </a:stretch>
        </p:blipFill>
        <p:spPr>
          <a:xfrm>
            <a:off x="523875" y="834117"/>
            <a:ext cx="5943600" cy="4776107"/>
          </a:xfrm>
          <a:prstGeom prst="rect">
            <a:avLst/>
          </a:prstGeom>
        </p:spPr>
      </p:pic>
    </p:spTree>
    <p:extLst>
      <p:ext uri="{BB962C8B-B14F-4D97-AF65-F5344CB8AC3E}">
        <p14:creationId xmlns:p14="http://schemas.microsoft.com/office/powerpoint/2010/main" val="2087954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E18C9-A34F-49C5-973E-6760D1EF1059}"/>
              </a:ext>
            </a:extLst>
          </p:cNvPr>
          <p:cNvSpPr>
            <a:spLocks noGrp="1"/>
          </p:cNvSpPr>
          <p:nvPr>
            <p:ph type="title"/>
          </p:nvPr>
        </p:nvSpPr>
        <p:spPr/>
        <p:txBody>
          <a:bodyPr>
            <a:normAutofit fontScale="90000"/>
          </a:bodyPr>
          <a:lstStyle/>
          <a:p>
            <a:r>
              <a:rPr lang="en-US" dirty="0"/>
              <a:t>REAL LIFE APPLICATIONS</a:t>
            </a:r>
          </a:p>
        </p:txBody>
      </p:sp>
      <p:sp>
        <p:nvSpPr>
          <p:cNvPr id="3" name="Text Placeholder 2">
            <a:extLst>
              <a:ext uri="{FF2B5EF4-FFF2-40B4-BE49-F238E27FC236}">
                <a16:creationId xmlns:a16="http://schemas.microsoft.com/office/drawing/2014/main" id="{C679F2E6-BA14-4C8A-ABD2-DF50609348D1}"/>
              </a:ext>
            </a:extLst>
          </p:cNvPr>
          <p:cNvSpPr>
            <a:spLocks noGrp="1"/>
          </p:cNvSpPr>
          <p:nvPr>
            <p:ph type="body" idx="1"/>
          </p:nvPr>
        </p:nvSpPr>
        <p:spPr>
          <a:xfrm>
            <a:off x="3384551" y="5879656"/>
            <a:ext cx="5422899" cy="569085"/>
          </a:xfrm>
        </p:spPr>
        <p:txBody>
          <a:bodyPr/>
          <a:lstStyle/>
          <a:p>
            <a:r>
              <a:rPr lang="en-US" dirty="0"/>
              <a:t>TODAY, ROV IS BEING USED FOR NEW PURPOSES SUCH AS FILMMAKING!</a:t>
            </a:r>
          </a:p>
        </p:txBody>
      </p:sp>
      <p:sp>
        <p:nvSpPr>
          <p:cNvPr id="6" name="Slide Number Placeholder 5">
            <a:extLst>
              <a:ext uri="{FF2B5EF4-FFF2-40B4-BE49-F238E27FC236}">
                <a16:creationId xmlns:a16="http://schemas.microsoft.com/office/drawing/2014/main" id="{C35D9EA8-AA17-47B2-A4C4-B60DC7C7DC49}"/>
              </a:ext>
            </a:extLst>
          </p:cNvPr>
          <p:cNvSpPr>
            <a:spLocks noGrp="1"/>
          </p:cNvSpPr>
          <p:nvPr>
            <p:ph type="sldNum" sz="quarter" idx="12"/>
          </p:nvPr>
        </p:nvSpPr>
        <p:spPr/>
        <p:txBody>
          <a:bodyPr/>
          <a:lstStyle/>
          <a:p>
            <a:fld id="{8D581BC7-E183-40DB-AC97-C19EA4EB8894}" type="slidenum">
              <a:rPr lang="en-US" smtClean="0"/>
              <a:pPr/>
              <a:t>11</a:t>
            </a:fld>
            <a:endParaRPr lang="en-US" dirty="0"/>
          </a:p>
        </p:txBody>
      </p:sp>
      <p:pic>
        <p:nvPicPr>
          <p:cNvPr id="12" name="Picture Placeholder 11">
            <a:extLst>
              <a:ext uri="{FF2B5EF4-FFF2-40B4-BE49-F238E27FC236}">
                <a16:creationId xmlns:a16="http://schemas.microsoft.com/office/drawing/2014/main" id="{A81A72AD-6681-4772-AE69-9A74A04C8F08}"/>
              </a:ext>
            </a:extLst>
          </p:cNvPr>
          <p:cNvPicPr>
            <a:picLocks noGrp="1" noChangeAspect="1"/>
          </p:cNvPicPr>
          <p:nvPr>
            <p:ph type="pic" sz="quarter" idx="15"/>
          </p:nvPr>
        </p:nvPicPr>
        <p:blipFill>
          <a:blip r:embed="rId2"/>
          <a:srcRect t="21227" b="21227"/>
          <a:stretch>
            <a:fillRect/>
          </a:stretch>
        </p:blipFill>
        <p:spPr>
          <a:xfrm>
            <a:off x="0" y="1682750"/>
            <a:ext cx="12192000" cy="3946525"/>
          </a:xfrm>
          <a:prstGeom prst="rect">
            <a:avLst/>
          </a:prstGeom>
        </p:spPr>
      </p:pic>
    </p:spTree>
    <p:extLst>
      <p:ext uri="{BB962C8B-B14F-4D97-AF65-F5344CB8AC3E}">
        <p14:creationId xmlns:p14="http://schemas.microsoft.com/office/powerpoint/2010/main" val="4080312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65365-4521-4F81-B6BD-11364F3F1A43}"/>
              </a:ext>
            </a:extLst>
          </p:cNvPr>
          <p:cNvSpPr>
            <a:spLocks noGrp="1"/>
          </p:cNvSpPr>
          <p:nvPr>
            <p:ph type="title"/>
          </p:nvPr>
        </p:nvSpPr>
        <p:spPr/>
        <p:txBody>
          <a:bodyPr/>
          <a:lstStyle/>
          <a:p>
            <a:r>
              <a:rPr lang="en-US" dirty="0"/>
              <a:t>HARDWARE ITEMS</a:t>
            </a:r>
          </a:p>
        </p:txBody>
      </p:sp>
      <p:sp>
        <p:nvSpPr>
          <p:cNvPr id="3" name="Text Placeholder 2">
            <a:extLst>
              <a:ext uri="{FF2B5EF4-FFF2-40B4-BE49-F238E27FC236}">
                <a16:creationId xmlns:a16="http://schemas.microsoft.com/office/drawing/2014/main" id="{85D5E241-5BDF-4E31-AEE3-F95545B01405}"/>
              </a:ext>
            </a:extLst>
          </p:cNvPr>
          <p:cNvSpPr>
            <a:spLocks noGrp="1"/>
          </p:cNvSpPr>
          <p:nvPr>
            <p:ph type="body" idx="1"/>
          </p:nvPr>
        </p:nvSpPr>
        <p:spPr/>
        <p:txBody>
          <a:bodyPr>
            <a:normAutofit/>
          </a:bodyPr>
          <a:lstStyle/>
          <a:p>
            <a:r>
              <a:rPr lang="en-US" dirty="0"/>
              <a:t>Survey of hardware items required for ROV online.</a:t>
            </a:r>
          </a:p>
        </p:txBody>
      </p:sp>
      <p:graphicFrame>
        <p:nvGraphicFramePr>
          <p:cNvPr id="9" name="Table Placeholder 8" descr="Table">
            <a:extLst>
              <a:ext uri="{FF2B5EF4-FFF2-40B4-BE49-F238E27FC236}">
                <a16:creationId xmlns:a16="http://schemas.microsoft.com/office/drawing/2014/main" id="{310E0F95-76C3-48B4-BEFB-5B1DB71B97E0}"/>
              </a:ext>
            </a:extLst>
          </p:cNvPr>
          <p:cNvGraphicFramePr>
            <a:graphicFrameLocks noGrp="1"/>
          </p:cNvGraphicFramePr>
          <p:nvPr>
            <p:ph type="tbl" sz="quarter" idx="14"/>
            <p:extLst>
              <p:ext uri="{D42A27DB-BD31-4B8C-83A1-F6EECF244321}">
                <p14:modId xmlns:p14="http://schemas.microsoft.com/office/powerpoint/2010/main" val="3578756941"/>
              </p:ext>
            </p:extLst>
          </p:nvPr>
        </p:nvGraphicFramePr>
        <p:xfrm>
          <a:off x="4430062" y="145290"/>
          <a:ext cx="6237938" cy="6480960"/>
        </p:xfrm>
        <a:graphic>
          <a:graphicData uri="http://schemas.openxmlformats.org/drawingml/2006/table">
            <a:tbl>
              <a:tblPr firstRow="1" bandRow="1">
                <a:tableStyleId>{5C22544A-7EE6-4342-B048-85BDC9FD1C3A}</a:tableStyleId>
              </a:tblPr>
              <a:tblGrid>
                <a:gridCol w="2751788">
                  <a:extLst>
                    <a:ext uri="{9D8B030D-6E8A-4147-A177-3AD203B41FA5}">
                      <a16:colId xmlns:a16="http://schemas.microsoft.com/office/drawing/2014/main" val="164802800"/>
                    </a:ext>
                  </a:extLst>
                </a:gridCol>
                <a:gridCol w="3486150">
                  <a:extLst>
                    <a:ext uri="{9D8B030D-6E8A-4147-A177-3AD203B41FA5}">
                      <a16:colId xmlns:a16="http://schemas.microsoft.com/office/drawing/2014/main" val="1653645961"/>
                    </a:ext>
                  </a:extLst>
                </a:gridCol>
              </a:tblGrid>
              <a:tr h="324000">
                <a:tc>
                  <a:txBody>
                    <a:bodyPr/>
                    <a:lstStyle/>
                    <a:p>
                      <a:pPr marL="0" algn="l" defTabSz="914400" rtl="0" eaLnBrk="1" latinLnBrk="0" hangingPunct="1"/>
                      <a:r>
                        <a:rPr lang="en-US" sz="1200" b="1" i="0" kern="1200" dirty="0">
                          <a:solidFill>
                            <a:schemeClr val="bg2"/>
                          </a:solidFill>
                          <a:latin typeface="+mj-lt"/>
                          <a:ea typeface="+mn-ea"/>
                          <a:cs typeface="+mn-cs"/>
                        </a:rPr>
                        <a:t>ITEMS</a:t>
                      </a:r>
                      <a:endParaRPr lang="ru-RU" sz="1200" b="1" i="0" kern="1200" dirty="0">
                        <a:solidFill>
                          <a:schemeClr val="bg2"/>
                        </a:solidFill>
                        <a:latin typeface="+mj-lt"/>
                        <a:ea typeface="+mn-ea"/>
                        <a:cs typeface="+mn-cs"/>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marL="0" algn="ctr"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LINK</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007924912"/>
                  </a:ext>
                </a:extLst>
              </a:tr>
              <a:tr h="324000">
                <a:tc>
                  <a:txBody>
                    <a:bodyPr/>
                    <a:lstStyle/>
                    <a:p>
                      <a:pPr marL="0" algn="l"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Basic BlueROV2</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solidFill>
                      <a:schemeClr val="tx1"/>
                    </a:solidFill>
                  </a:tcPr>
                </a:tc>
                <a:tc>
                  <a:txBody>
                    <a:bodyPr/>
                    <a:lstStyle/>
                    <a:p>
                      <a:pPr marL="0" algn="r" defTabSz="914400" rtl="0" eaLnBrk="1" latinLnBrk="0" hangingPunct="1"/>
                      <a:r>
                        <a:rPr lang="en-US" sz="1400" i="0" kern="1200" dirty="0">
                          <a:solidFill>
                            <a:schemeClr val="bg2">
                              <a:lumMod val="95000"/>
                            </a:schemeClr>
                          </a:solidFill>
                          <a:latin typeface="+mn-lt"/>
                          <a:ea typeface="+mn-ea"/>
                          <a:cs typeface="+mn-cs"/>
                        </a:rPr>
                        <a:t>https://bluerobotics.com/store/rov/bluerov2/</a:t>
                      </a:r>
                      <a:endParaRPr lang="ru-RU" sz="1400" i="0" kern="1200" dirty="0">
                        <a:solidFill>
                          <a:schemeClr val="bg2">
                            <a:lumMod val="95000"/>
                          </a:schemeClr>
                        </a:solidFill>
                        <a:latin typeface="+mn-lt"/>
                        <a:ea typeface="+mn-ea"/>
                        <a:cs typeface="+mn-cs"/>
                      </a:endParaRPr>
                    </a:p>
                  </a:txBody>
                  <a:tcPr anchor="ct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550825263"/>
                  </a:ext>
                </a:extLst>
              </a:tr>
              <a:tr h="324000">
                <a:tc>
                  <a:txBody>
                    <a:bodyPr/>
                    <a:lstStyle/>
                    <a:p>
                      <a:pPr marL="0" algn="l"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Ping360 Scanning Imaging Sonar</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pPr marL="0" algn="r" defTabSz="914400" rtl="0" eaLnBrk="1" latinLnBrk="0" hangingPunct="1"/>
                      <a:r>
                        <a:rPr lang="en-US" sz="1400" i="0" kern="1200" dirty="0">
                          <a:solidFill>
                            <a:schemeClr val="bg2">
                              <a:lumMod val="95000"/>
                            </a:schemeClr>
                          </a:solidFill>
                          <a:latin typeface="+mn-lt"/>
                          <a:ea typeface="+mn-ea"/>
                          <a:cs typeface="+mn-cs"/>
                        </a:rPr>
                        <a:t>https://bluerobotics.com/store/sensors-sonars-cameras/sonar/ping360-sonar-r1-rp/</a:t>
                      </a:r>
                      <a:endParaRPr lang="ru-RU" sz="1400" i="0" kern="1200" dirty="0">
                        <a:solidFill>
                          <a:schemeClr val="bg2">
                            <a:lumMod val="9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1B2434"/>
                    </a:solidFill>
                  </a:tcPr>
                </a:tc>
                <a:extLst>
                  <a:ext uri="{0D108BD9-81ED-4DB2-BD59-A6C34878D82A}">
                    <a16:rowId xmlns:a16="http://schemas.microsoft.com/office/drawing/2014/main" val="3188612503"/>
                  </a:ext>
                </a:extLst>
              </a:tr>
              <a:tr h="324000">
                <a:tc>
                  <a:txBody>
                    <a:bodyPr/>
                    <a:lstStyle/>
                    <a:p>
                      <a:pPr marL="0" algn="l"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Newton Subsea Gripper</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pPr marL="0" algn="r" defTabSz="914400" rtl="0" eaLnBrk="1" latinLnBrk="0" hangingPunct="1"/>
                      <a:r>
                        <a:rPr lang="en-US" sz="1400" i="0" kern="1200" dirty="0">
                          <a:solidFill>
                            <a:schemeClr val="bg2">
                              <a:lumMod val="95000"/>
                            </a:schemeClr>
                          </a:solidFill>
                          <a:latin typeface="+mn-lt"/>
                          <a:ea typeface="+mn-ea"/>
                          <a:cs typeface="+mn-cs"/>
                        </a:rPr>
                        <a:t>https://bluerobotics.com/store/rov/bluerov2-accessories/newton-gripper-asm-r1-rp/</a:t>
                      </a:r>
                      <a:endParaRPr lang="ru-RU" sz="1400" i="0" kern="1200" dirty="0">
                        <a:solidFill>
                          <a:schemeClr val="bg2">
                            <a:lumMod val="9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025380785"/>
                  </a:ext>
                </a:extLst>
              </a:tr>
              <a:tr h="324000">
                <a:tc>
                  <a:txBody>
                    <a:bodyPr/>
                    <a:lstStyle/>
                    <a:p>
                      <a:pPr marL="0" algn="l"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Power Supply Unit for OTPS</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pPr marL="0" algn="r" defTabSz="914400" rtl="0" eaLnBrk="1" latinLnBrk="0" hangingPunct="1"/>
                      <a:r>
                        <a:rPr lang="en-US" sz="1400" i="0" kern="1200" dirty="0">
                          <a:solidFill>
                            <a:schemeClr val="bg2">
                              <a:lumMod val="95000"/>
                            </a:schemeClr>
                          </a:solidFill>
                          <a:latin typeface="+mn-lt"/>
                          <a:ea typeface="+mn-ea"/>
                          <a:cs typeface="+mn-cs"/>
                        </a:rPr>
                        <a:t>https://bluerobotics.com/store/comm-control-power/powersupplies-batteries/otps1kw-asm-topside-r2/</a:t>
                      </a:r>
                      <a:endParaRPr lang="ru-RU" sz="1400" i="0" kern="1200" dirty="0">
                        <a:solidFill>
                          <a:schemeClr val="bg2">
                            <a:lumMod val="9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1B2434"/>
                    </a:solidFill>
                  </a:tcPr>
                </a:tc>
                <a:extLst>
                  <a:ext uri="{0D108BD9-81ED-4DB2-BD59-A6C34878D82A}">
                    <a16:rowId xmlns:a16="http://schemas.microsoft.com/office/drawing/2014/main" val="3114977462"/>
                  </a:ext>
                </a:extLst>
              </a:tr>
              <a:tr h="324000">
                <a:tc>
                  <a:txBody>
                    <a:bodyPr/>
                    <a:lstStyle/>
                    <a:p>
                      <a:pPr marL="0" algn="l"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High-Power Tether Cable with Connectors for OTPS</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pPr marL="0" algn="r" defTabSz="914400" rtl="0" eaLnBrk="1" latinLnBrk="0" hangingPunct="1"/>
                      <a:r>
                        <a:rPr lang="en-US" sz="1400" i="0" kern="1200" dirty="0">
                          <a:solidFill>
                            <a:schemeClr val="bg2">
                              <a:lumMod val="95000"/>
                            </a:schemeClr>
                          </a:solidFill>
                          <a:latin typeface="+mn-lt"/>
                          <a:ea typeface="+mn-ea"/>
                          <a:cs typeface="+mn-cs"/>
                        </a:rPr>
                        <a:t>https://bluerobotics.com/store/cables-connectors/cables/otps1kw-cab-tether-r1-vp/</a:t>
                      </a:r>
                      <a:endParaRPr lang="ru-RU" sz="1400" i="0" kern="1200" dirty="0">
                        <a:solidFill>
                          <a:schemeClr val="bg2">
                            <a:lumMod val="9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599806537"/>
                  </a:ext>
                </a:extLst>
              </a:tr>
              <a:tr h="324000">
                <a:tc>
                  <a:txBody>
                    <a:bodyPr/>
                    <a:lstStyle/>
                    <a:p>
                      <a:pPr marL="0" algn="l"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Battery Charger</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pPr marL="0" algn="r" defTabSz="914400" rtl="0" eaLnBrk="1" latinLnBrk="0" hangingPunct="1"/>
                      <a:r>
                        <a:rPr lang="en-US" sz="1400" i="0" kern="1200" dirty="0">
                          <a:solidFill>
                            <a:schemeClr val="bg2">
                              <a:lumMod val="95000"/>
                            </a:schemeClr>
                          </a:solidFill>
                          <a:latin typeface="+mn-lt"/>
                          <a:ea typeface="+mn-ea"/>
                          <a:cs typeface="+mn-cs"/>
                        </a:rPr>
                        <a:t>https://bluerobotics.com/store/retired/lithium-battery-charger/</a:t>
                      </a:r>
                      <a:endParaRPr lang="ru-RU" sz="1400" i="0" kern="1200" dirty="0">
                        <a:solidFill>
                          <a:schemeClr val="bg2">
                            <a:lumMod val="9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1B2434"/>
                    </a:solidFill>
                  </a:tcPr>
                </a:tc>
                <a:extLst>
                  <a:ext uri="{0D108BD9-81ED-4DB2-BD59-A6C34878D82A}">
                    <a16:rowId xmlns:a16="http://schemas.microsoft.com/office/drawing/2014/main" val="2241909821"/>
                  </a:ext>
                </a:extLst>
              </a:tr>
              <a:tr h="324000">
                <a:tc>
                  <a:txBody>
                    <a:bodyPr/>
                    <a:lstStyle/>
                    <a:p>
                      <a:pPr marL="0" algn="l"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Add-on Kit for BlueROV2</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pPr marL="0" algn="r" defTabSz="914400" rtl="0" eaLnBrk="1" latinLnBrk="0" hangingPunct="1"/>
                      <a:r>
                        <a:rPr lang="en-US" sz="1400" i="0" kern="1200" dirty="0">
                          <a:solidFill>
                            <a:schemeClr val="bg2">
                              <a:lumMod val="95000"/>
                            </a:schemeClr>
                          </a:solidFill>
                          <a:latin typeface="+mn-lt"/>
                          <a:ea typeface="+mn-ea"/>
                          <a:cs typeface="+mn-cs"/>
                        </a:rPr>
                        <a:t>https://bluerobotics.com/store/rov/bluerov2-upgrade-kits/brov2-heavy-retrofit-r1-rp/</a:t>
                      </a:r>
                      <a:endParaRPr lang="ru-RU" sz="1400" i="0" kern="1200" dirty="0">
                        <a:solidFill>
                          <a:schemeClr val="bg2">
                            <a:lumMod val="9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1B2434"/>
                    </a:solidFill>
                  </a:tcPr>
                </a:tc>
                <a:extLst>
                  <a:ext uri="{0D108BD9-81ED-4DB2-BD59-A6C34878D82A}">
                    <a16:rowId xmlns:a16="http://schemas.microsoft.com/office/drawing/2014/main" val="2496749726"/>
                  </a:ext>
                </a:extLst>
              </a:tr>
              <a:tr h="324000">
                <a:tc>
                  <a:txBody>
                    <a:bodyPr/>
                    <a:lstStyle/>
                    <a:p>
                      <a:pPr marL="0" algn="l"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Battery Cell Checker</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pPr marL="0" algn="r" defTabSz="914400" rtl="0" eaLnBrk="1" latinLnBrk="0" hangingPunct="1"/>
                      <a:r>
                        <a:rPr lang="en-US" sz="1400" i="0" kern="1200" dirty="0">
                          <a:solidFill>
                            <a:schemeClr val="bg2">
                              <a:lumMod val="95000"/>
                            </a:schemeClr>
                          </a:solidFill>
                          <a:latin typeface="+mn-lt"/>
                          <a:ea typeface="+mn-ea"/>
                          <a:cs typeface="+mn-cs"/>
                        </a:rPr>
                        <a:t>https://bluerobotics.com/store/comm-control-power/powersupplies-batteries/battery-cell-checker-r1/</a:t>
                      </a:r>
                      <a:endParaRPr lang="ru-RU" sz="1400" i="0" kern="1200" dirty="0">
                        <a:solidFill>
                          <a:schemeClr val="bg2">
                            <a:lumMod val="9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98929021"/>
                  </a:ext>
                </a:extLst>
              </a:tr>
              <a:tr h="324000">
                <a:tc>
                  <a:txBody>
                    <a:bodyPr/>
                    <a:lstStyle/>
                    <a:p>
                      <a:pPr marL="0" algn="l" defTabSz="914400" rtl="0" eaLnBrk="1" latinLnBrk="0" hangingPunct="1"/>
                      <a:r>
                        <a:rPr lang="en-US" sz="1200" b="1" kern="1200" dirty="0">
                          <a:solidFill>
                            <a:srgbClr val="0F1722"/>
                          </a:solidFill>
                          <a:latin typeface="Segoe UI" panose="020B0502040204020203" pitchFamily="34" charset="0"/>
                          <a:ea typeface="+mn-ea"/>
                          <a:cs typeface="Segoe UI" panose="020B0502040204020203" pitchFamily="34" charset="0"/>
                        </a:rPr>
                        <a:t>Lidar Sensor (40m)</a:t>
                      </a:r>
                      <a:endParaRPr lang="ru-RU" sz="1200" b="1" kern="1200" dirty="0">
                        <a:solidFill>
                          <a:srgbClr val="0F1722"/>
                        </a:solidFill>
                        <a:latin typeface="Segoe UI" panose="020B0502040204020203" pitchFamily="34" charset="0"/>
                        <a:ea typeface="+mn-ea"/>
                        <a:cs typeface="Segoe UI" panose="020B0502040204020203"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tx1"/>
                    </a:solidFill>
                  </a:tcPr>
                </a:tc>
                <a:tc>
                  <a:txBody>
                    <a:bodyPr/>
                    <a:lstStyle/>
                    <a:p>
                      <a:pPr marL="0" algn="r" defTabSz="914400" rtl="0" eaLnBrk="1" latinLnBrk="0" hangingPunct="1"/>
                      <a:r>
                        <a:rPr lang="en-US" sz="1400" i="0" kern="1200" dirty="0">
                          <a:solidFill>
                            <a:schemeClr val="bg2">
                              <a:lumMod val="95000"/>
                            </a:schemeClr>
                          </a:solidFill>
                          <a:latin typeface="+mn-lt"/>
                          <a:ea typeface="+mn-ea"/>
                          <a:cs typeface="+mn-cs"/>
                        </a:rPr>
                        <a:t>https://my.cytron.io/p-tf02-pro-ip65-lidar-rangefinder-40m?r=1&amp;gclid=Cj0KCQjwmIuDBhDXARIsAFITC_7y9hN4747O88O5xAYoMqNJWbOSfHyQqaSEQyDgjqw7LXHJ_bv4hH0aAmmCEALw_wcB</a:t>
                      </a:r>
                      <a:endParaRPr lang="ru-RU" sz="1400" i="0" kern="1200" dirty="0">
                        <a:solidFill>
                          <a:schemeClr val="bg2">
                            <a:lumMod val="95000"/>
                          </a:schemeClr>
                        </a:solidFill>
                        <a:latin typeface="+mn-lt"/>
                        <a:ea typeface="+mn-ea"/>
                        <a:cs typeface="+mn-cs"/>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1B2434"/>
                    </a:solidFill>
                  </a:tcPr>
                </a:tc>
                <a:extLst>
                  <a:ext uri="{0D108BD9-81ED-4DB2-BD59-A6C34878D82A}">
                    <a16:rowId xmlns:a16="http://schemas.microsoft.com/office/drawing/2014/main" val="2053853485"/>
                  </a:ext>
                </a:extLst>
              </a:tr>
            </a:tbl>
          </a:graphicData>
        </a:graphic>
      </p:graphicFrame>
      <p:sp>
        <p:nvSpPr>
          <p:cNvPr id="6" name="Slide Number Placeholder 5">
            <a:extLst>
              <a:ext uri="{FF2B5EF4-FFF2-40B4-BE49-F238E27FC236}">
                <a16:creationId xmlns:a16="http://schemas.microsoft.com/office/drawing/2014/main" id="{30845F57-2399-46AA-85F3-D790CEA7EE1E}"/>
              </a:ext>
            </a:extLst>
          </p:cNvPr>
          <p:cNvSpPr>
            <a:spLocks noGrp="1"/>
          </p:cNvSpPr>
          <p:nvPr>
            <p:ph type="sldNum" sz="quarter" idx="12"/>
          </p:nvPr>
        </p:nvSpPr>
        <p:spPr/>
        <p:txBody>
          <a:bodyPr/>
          <a:lstStyle/>
          <a:p>
            <a:fld id="{8D581BC7-E183-40DB-AC97-C19EA4EB8894}" type="slidenum">
              <a:rPr lang="en-US" smtClean="0"/>
              <a:t>12</a:t>
            </a:fld>
            <a:endParaRPr lang="en-US" dirty="0"/>
          </a:p>
        </p:txBody>
      </p:sp>
      <p:sp>
        <p:nvSpPr>
          <p:cNvPr id="5" name="Footer Placeholder 4">
            <a:extLst>
              <a:ext uri="{FF2B5EF4-FFF2-40B4-BE49-F238E27FC236}">
                <a16:creationId xmlns:a16="http://schemas.microsoft.com/office/drawing/2014/main" id="{9ECDF3C5-F687-4A1D-AFCF-1BADF8B9E327}"/>
              </a:ext>
            </a:extLst>
          </p:cNvPr>
          <p:cNvSpPr>
            <a:spLocks noGrp="1"/>
          </p:cNvSpPr>
          <p:nvPr>
            <p:ph type="ftr" sz="quarter" idx="11"/>
          </p:nvPr>
        </p:nvSpPr>
        <p:spPr/>
        <p:txBody>
          <a:bodyPr/>
          <a:lstStyle/>
          <a:p>
            <a:r>
              <a:rPr lang="en-US" dirty="0"/>
              <a:t>ADD A FOOTER</a:t>
            </a:r>
          </a:p>
        </p:txBody>
      </p:sp>
    </p:spTree>
    <p:extLst>
      <p:ext uri="{BB962C8B-B14F-4D97-AF65-F5344CB8AC3E}">
        <p14:creationId xmlns:p14="http://schemas.microsoft.com/office/powerpoint/2010/main" val="35070909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2F9A33A-E955-4DFB-9469-3FDBA6703985}"/>
              </a:ext>
            </a:extLst>
          </p:cNvPr>
          <p:cNvSpPr>
            <a:spLocks noGrp="1"/>
          </p:cNvSpPr>
          <p:nvPr>
            <p:ph type="title"/>
          </p:nvPr>
        </p:nvSpPr>
        <p:spPr/>
        <p:txBody>
          <a:bodyPr/>
          <a:lstStyle/>
          <a:p>
            <a:r>
              <a:rPr lang="en-US" dirty="0"/>
              <a:t>THANK YOU!</a:t>
            </a:r>
            <a:endParaRPr lang="ru-RU" dirty="0"/>
          </a:p>
        </p:txBody>
      </p:sp>
      <p:sp>
        <p:nvSpPr>
          <p:cNvPr id="7" name="Text Placeholder 6">
            <a:extLst>
              <a:ext uri="{FF2B5EF4-FFF2-40B4-BE49-F238E27FC236}">
                <a16:creationId xmlns:a16="http://schemas.microsoft.com/office/drawing/2014/main" id="{58804881-51D2-4A81-BABB-704FBED23EB9}"/>
              </a:ext>
            </a:extLst>
          </p:cNvPr>
          <p:cNvSpPr>
            <a:spLocks noGrp="1"/>
          </p:cNvSpPr>
          <p:nvPr>
            <p:ph type="body" sz="quarter" idx="15"/>
          </p:nvPr>
        </p:nvSpPr>
        <p:spPr>
          <a:xfrm>
            <a:off x="940276" y="3429000"/>
            <a:ext cx="4586288" cy="509472"/>
          </a:xfrm>
        </p:spPr>
        <p:txBody>
          <a:bodyPr/>
          <a:lstStyle/>
          <a:p>
            <a:r>
              <a:rPr lang="en-US" dirty="0"/>
              <a:t>KHAIRYL MUADZ</a:t>
            </a:r>
          </a:p>
          <a:p>
            <a:r>
              <a:rPr lang="en-US" dirty="0"/>
              <a:t>BIN ROSLAN</a:t>
            </a:r>
            <a:endParaRPr lang="ru-RU" dirty="0"/>
          </a:p>
        </p:txBody>
      </p:sp>
      <p:pic>
        <p:nvPicPr>
          <p:cNvPr id="15" name="Picture Placeholder 14" descr="Abstract background">
            <a:extLst>
              <a:ext uri="{FF2B5EF4-FFF2-40B4-BE49-F238E27FC236}">
                <a16:creationId xmlns:a16="http://schemas.microsoft.com/office/drawing/2014/main" id="{72AD0CC3-F8DE-4C10-916A-24BC65B1D283}"/>
              </a:ext>
            </a:extLst>
          </p:cNvPr>
          <p:cNvPicPr>
            <a:picLocks noGrp="1" noChangeAspect="1"/>
          </p:cNvPicPr>
          <p:nvPr>
            <p:ph type="pic" sz="quarter" idx="22"/>
          </p:nvPr>
        </p:nvPicPr>
        <p:blipFill>
          <a:blip r:embed="rId2">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2695672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B26A0-76B0-4D92-8A3B-F4FB7FCBBD52}"/>
              </a:ext>
            </a:extLst>
          </p:cNvPr>
          <p:cNvSpPr>
            <a:spLocks noGrp="1"/>
          </p:cNvSpPr>
          <p:nvPr>
            <p:ph type="title"/>
          </p:nvPr>
        </p:nvSpPr>
        <p:spPr>
          <a:xfrm>
            <a:off x="815720" y="2099241"/>
            <a:ext cx="5021940" cy="804338"/>
          </a:xfrm>
        </p:spPr>
        <p:txBody>
          <a:bodyPr/>
          <a:lstStyle/>
          <a:p>
            <a:r>
              <a:rPr lang="en-US" dirty="0"/>
              <a:t>HISTORY</a:t>
            </a:r>
          </a:p>
        </p:txBody>
      </p:sp>
      <p:sp>
        <p:nvSpPr>
          <p:cNvPr id="3" name="Text Placeholder 2">
            <a:extLst>
              <a:ext uri="{FF2B5EF4-FFF2-40B4-BE49-F238E27FC236}">
                <a16:creationId xmlns:a16="http://schemas.microsoft.com/office/drawing/2014/main" id="{A50184F8-7D3E-4F39-85DA-53F65AF618F6}"/>
              </a:ext>
            </a:extLst>
          </p:cNvPr>
          <p:cNvSpPr>
            <a:spLocks noGrp="1"/>
          </p:cNvSpPr>
          <p:nvPr>
            <p:ph type="body" idx="1"/>
          </p:nvPr>
        </p:nvSpPr>
        <p:spPr>
          <a:xfrm>
            <a:off x="825017" y="3209925"/>
            <a:ext cx="4205904" cy="907074"/>
          </a:xfrm>
        </p:spPr>
        <p:txBody>
          <a:bodyPr>
            <a:normAutofit/>
          </a:bodyPr>
          <a:lstStyle/>
          <a:p>
            <a:r>
              <a:rPr lang="en-US" dirty="0"/>
              <a:t>Submersible ROVs have been used to locate many historic shipwrecks, including the RMS Titanic and SS Central America.</a:t>
            </a:r>
          </a:p>
        </p:txBody>
      </p:sp>
      <p:sp>
        <p:nvSpPr>
          <p:cNvPr id="5" name="Text Placeholder 4">
            <a:extLst>
              <a:ext uri="{FF2B5EF4-FFF2-40B4-BE49-F238E27FC236}">
                <a16:creationId xmlns:a16="http://schemas.microsoft.com/office/drawing/2014/main" id="{C7BC30F8-1890-4494-869A-DCD11E9F5FF4}"/>
              </a:ext>
            </a:extLst>
          </p:cNvPr>
          <p:cNvSpPr>
            <a:spLocks noGrp="1"/>
          </p:cNvSpPr>
          <p:nvPr>
            <p:ph type="body" idx="14"/>
          </p:nvPr>
        </p:nvSpPr>
        <p:spPr>
          <a:xfrm>
            <a:off x="815720" y="4116999"/>
            <a:ext cx="4215201" cy="1645626"/>
          </a:xfrm>
        </p:spPr>
        <p:txBody>
          <a:bodyPr>
            <a:normAutofit/>
          </a:bodyPr>
          <a:lstStyle/>
          <a:p>
            <a:pPr algn="just"/>
            <a:r>
              <a:rPr lang="en-US" dirty="0"/>
              <a:t>The U.S. Navy funded most of the early ROV technology development in the 1960s into what was then named a "Cable-Controlled Underwater Recovery Vehicle" (CURV). This created the capability to perform deep-sea rescue operation and recover objects from the ocean floor, such as a nuclear bomb lost in the Mediterranean Sea after the 1966 Palomares B-52 crash.</a:t>
            </a:r>
          </a:p>
        </p:txBody>
      </p:sp>
      <p:sp>
        <p:nvSpPr>
          <p:cNvPr id="8" name="Slide Number Placeholder 7">
            <a:extLst>
              <a:ext uri="{FF2B5EF4-FFF2-40B4-BE49-F238E27FC236}">
                <a16:creationId xmlns:a16="http://schemas.microsoft.com/office/drawing/2014/main" id="{FE91C663-2D66-4255-91B4-906F720EB8BA}"/>
              </a:ext>
            </a:extLst>
          </p:cNvPr>
          <p:cNvSpPr>
            <a:spLocks noGrp="1"/>
          </p:cNvSpPr>
          <p:nvPr>
            <p:ph type="sldNum" sz="quarter" idx="12"/>
          </p:nvPr>
        </p:nvSpPr>
        <p:spPr/>
        <p:txBody>
          <a:bodyPr/>
          <a:lstStyle/>
          <a:p>
            <a:fld id="{8D581BC7-E183-40DB-AC97-C19EA4EB8894}" type="slidenum">
              <a:rPr lang="en-US" smtClean="0"/>
              <a:pPr/>
              <a:t>2</a:t>
            </a:fld>
            <a:endParaRPr lang="en-US" dirty="0"/>
          </a:p>
        </p:txBody>
      </p:sp>
      <p:sp>
        <p:nvSpPr>
          <p:cNvPr id="6" name="Date Placeholder 5">
            <a:extLst>
              <a:ext uri="{FF2B5EF4-FFF2-40B4-BE49-F238E27FC236}">
                <a16:creationId xmlns:a16="http://schemas.microsoft.com/office/drawing/2014/main" id="{5EC88EDC-DE1B-4E22-AB2A-B461D5C81354}"/>
              </a:ext>
            </a:extLst>
          </p:cNvPr>
          <p:cNvSpPr>
            <a:spLocks noGrp="1"/>
          </p:cNvSpPr>
          <p:nvPr>
            <p:ph type="dt" sz="half" idx="10"/>
          </p:nvPr>
        </p:nvSpPr>
        <p:spPr/>
        <p:txBody>
          <a:bodyPr/>
          <a:lstStyle/>
          <a:p>
            <a:r>
              <a:rPr lang="en-US" dirty="0"/>
              <a:t>MM.DD.20XX</a:t>
            </a:r>
          </a:p>
        </p:txBody>
      </p:sp>
      <p:pic>
        <p:nvPicPr>
          <p:cNvPr id="13" name="Picture Placeholder 12">
            <a:extLst>
              <a:ext uri="{FF2B5EF4-FFF2-40B4-BE49-F238E27FC236}">
                <a16:creationId xmlns:a16="http://schemas.microsoft.com/office/drawing/2014/main" id="{AB572DFA-8A4C-4D93-AB47-6142F9BA3877}"/>
              </a:ext>
            </a:extLst>
          </p:cNvPr>
          <p:cNvPicPr>
            <a:picLocks noGrp="1" noChangeAspect="1"/>
          </p:cNvPicPr>
          <p:nvPr>
            <p:ph type="pic" sz="quarter" idx="15"/>
          </p:nvPr>
        </p:nvPicPr>
        <p:blipFill>
          <a:blip r:embed="rId2"/>
          <a:srcRect l="17117" r="17117"/>
          <a:stretch>
            <a:fillRect/>
          </a:stretch>
        </p:blipFill>
        <p:spPr>
          <a:xfrm>
            <a:off x="5219700" y="0"/>
            <a:ext cx="6972300" cy="6858000"/>
          </a:xfrm>
          <a:prstGeom prst="rect">
            <a:avLst/>
          </a:prstGeom>
        </p:spPr>
      </p:pic>
    </p:spTree>
    <p:extLst>
      <p:ext uri="{BB962C8B-B14F-4D97-AF65-F5344CB8AC3E}">
        <p14:creationId xmlns:p14="http://schemas.microsoft.com/office/powerpoint/2010/main" val="2905111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F93F71D-1663-42FA-A91E-FA23F03F0287}"/>
              </a:ext>
            </a:extLst>
          </p:cNvPr>
          <p:cNvSpPr>
            <a:spLocks noGrp="1"/>
          </p:cNvSpPr>
          <p:nvPr>
            <p:ph type="title"/>
          </p:nvPr>
        </p:nvSpPr>
        <p:spPr>
          <a:xfrm>
            <a:off x="6894591" y="771525"/>
            <a:ext cx="4494133" cy="1122931"/>
          </a:xfrm>
        </p:spPr>
        <p:txBody>
          <a:bodyPr/>
          <a:lstStyle/>
          <a:p>
            <a:r>
              <a:rPr lang="en-US" dirty="0"/>
              <a:t>PHYSICAL</a:t>
            </a:r>
            <a:br>
              <a:rPr lang="en-US" dirty="0"/>
            </a:br>
            <a:r>
              <a:rPr lang="en-US" dirty="0"/>
              <a:t>DESIGN</a:t>
            </a:r>
          </a:p>
        </p:txBody>
      </p:sp>
      <p:sp>
        <p:nvSpPr>
          <p:cNvPr id="6" name="Text Placeholder 5">
            <a:extLst>
              <a:ext uri="{FF2B5EF4-FFF2-40B4-BE49-F238E27FC236}">
                <a16:creationId xmlns:a16="http://schemas.microsoft.com/office/drawing/2014/main" id="{F62CA978-7F10-45ED-A5E7-73BCC796D219}"/>
              </a:ext>
            </a:extLst>
          </p:cNvPr>
          <p:cNvSpPr>
            <a:spLocks noGrp="1"/>
          </p:cNvSpPr>
          <p:nvPr>
            <p:ph type="body" idx="1"/>
          </p:nvPr>
        </p:nvSpPr>
        <p:spPr>
          <a:xfrm>
            <a:off x="6894591" y="2243662"/>
            <a:ext cx="4849734" cy="569085"/>
          </a:xfrm>
        </p:spPr>
        <p:txBody>
          <a:bodyPr/>
          <a:lstStyle/>
          <a:p>
            <a:r>
              <a:rPr lang="en-US" dirty="0"/>
              <a:t>Robustness, water-resistance, pressure-resistance and hardware placements.</a:t>
            </a:r>
          </a:p>
        </p:txBody>
      </p:sp>
      <p:sp>
        <p:nvSpPr>
          <p:cNvPr id="8" name="Text Placeholder 7">
            <a:extLst>
              <a:ext uri="{FF2B5EF4-FFF2-40B4-BE49-F238E27FC236}">
                <a16:creationId xmlns:a16="http://schemas.microsoft.com/office/drawing/2014/main" id="{1C19D996-1EAD-4EC5-92CC-5A60F9A9E91F}"/>
              </a:ext>
            </a:extLst>
          </p:cNvPr>
          <p:cNvSpPr>
            <a:spLocks noGrp="1"/>
          </p:cNvSpPr>
          <p:nvPr>
            <p:ph type="body" idx="14"/>
          </p:nvPr>
        </p:nvSpPr>
        <p:spPr>
          <a:xfrm>
            <a:off x="6894591" y="2868443"/>
            <a:ext cx="4482996" cy="3141832"/>
          </a:xfrm>
        </p:spPr>
        <p:txBody>
          <a:bodyPr/>
          <a:lstStyle/>
          <a:p>
            <a:pPr algn="just"/>
            <a:r>
              <a:rPr lang="en-US" dirty="0"/>
              <a:t>The robot has its equipment protected, especially the battery and control box which are sealed.</a:t>
            </a:r>
          </a:p>
          <a:p>
            <a:pPr algn="just"/>
            <a:r>
              <a:rPr lang="en-US" dirty="0"/>
              <a:t>Commonly rectangular, some ROVs are built with highly specialized frames to reduce drag, improve appearance, or perform special missions.</a:t>
            </a:r>
          </a:p>
          <a:p>
            <a:pPr algn="just"/>
            <a:r>
              <a:rPr lang="en-US" dirty="0"/>
              <a:t>Plastic materials such as polycarbonate and nylon are commonly used in ROV and subsea applications.</a:t>
            </a:r>
          </a:p>
          <a:p>
            <a:pPr algn="just"/>
            <a:r>
              <a:rPr lang="en-US" dirty="0"/>
              <a:t>For deep ocean missions, tether cables with high performance and reliability needed for efficient and accurate control, providing the required strength to support the vehicle (e.g. Kevlar strength member cables).</a:t>
            </a:r>
          </a:p>
          <a:p>
            <a:pPr algn="just"/>
            <a:r>
              <a:rPr lang="en-US" dirty="0"/>
              <a:t>Radio waves don’t travel far through water, so it’s difficult operating an ROV with modern wireless technology.</a:t>
            </a:r>
          </a:p>
        </p:txBody>
      </p:sp>
      <p:sp>
        <p:nvSpPr>
          <p:cNvPr id="4" name="Slide Number Placeholder 3">
            <a:extLst>
              <a:ext uri="{FF2B5EF4-FFF2-40B4-BE49-F238E27FC236}">
                <a16:creationId xmlns:a16="http://schemas.microsoft.com/office/drawing/2014/main" id="{494C7D40-6709-40D4-B0FB-9D6311AF439F}"/>
              </a:ext>
            </a:extLst>
          </p:cNvPr>
          <p:cNvSpPr>
            <a:spLocks noGrp="1"/>
          </p:cNvSpPr>
          <p:nvPr>
            <p:ph type="sldNum" sz="quarter" idx="12"/>
          </p:nvPr>
        </p:nvSpPr>
        <p:spPr/>
        <p:txBody>
          <a:bodyPr/>
          <a:lstStyle/>
          <a:p>
            <a:fld id="{8D581BC7-E183-40DB-AC97-C19EA4EB8894}" type="slidenum">
              <a:rPr lang="en-US" smtClean="0"/>
              <a:pPr/>
              <a:t>3</a:t>
            </a:fld>
            <a:endParaRPr lang="en-US" dirty="0"/>
          </a:p>
        </p:txBody>
      </p:sp>
      <p:pic>
        <p:nvPicPr>
          <p:cNvPr id="9" name="Picture 6">
            <a:extLst>
              <a:ext uri="{FF2B5EF4-FFF2-40B4-BE49-F238E27FC236}">
                <a16:creationId xmlns:a16="http://schemas.microsoft.com/office/drawing/2014/main" id="{5110EED0-5427-423D-A177-136242ADDB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5105" y="136704"/>
            <a:ext cx="5273463" cy="275078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AEF4D898-52C8-4611-81D2-B9071B4BDE16}"/>
              </a:ext>
            </a:extLst>
          </p:cNvPr>
          <p:cNvPicPr>
            <a:picLocks noChangeAspect="1"/>
          </p:cNvPicPr>
          <p:nvPr/>
        </p:nvPicPr>
        <p:blipFill>
          <a:blip r:embed="rId3"/>
          <a:stretch>
            <a:fillRect/>
          </a:stretch>
        </p:blipFill>
        <p:spPr>
          <a:xfrm>
            <a:off x="635105" y="2887493"/>
            <a:ext cx="5273463" cy="2849011"/>
          </a:xfrm>
          <a:prstGeom prst="rect">
            <a:avLst/>
          </a:prstGeom>
        </p:spPr>
      </p:pic>
    </p:spTree>
    <p:extLst>
      <p:ext uri="{BB962C8B-B14F-4D97-AF65-F5344CB8AC3E}">
        <p14:creationId xmlns:p14="http://schemas.microsoft.com/office/powerpoint/2010/main" val="764296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B26A0-76B0-4D92-8A3B-F4FB7FCBBD52}"/>
              </a:ext>
            </a:extLst>
          </p:cNvPr>
          <p:cNvSpPr>
            <a:spLocks noGrp="1"/>
          </p:cNvSpPr>
          <p:nvPr>
            <p:ph type="title"/>
          </p:nvPr>
        </p:nvSpPr>
        <p:spPr>
          <a:xfrm>
            <a:off x="815720" y="1590676"/>
            <a:ext cx="5021940" cy="1312904"/>
          </a:xfrm>
        </p:spPr>
        <p:txBody>
          <a:bodyPr>
            <a:normAutofit/>
          </a:bodyPr>
          <a:lstStyle/>
          <a:p>
            <a:r>
              <a:rPr lang="en-US" dirty="0"/>
              <a:t>PROPULSION &amp;</a:t>
            </a:r>
            <a:br>
              <a:rPr lang="en-US" dirty="0"/>
            </a:br>
            <a:r>
              <a:rPr lang="en-US" dirty="0"/>
              <a:t>ACTUATORS</a:t>
            </a:r>
          </a:p>
        </p:txBody>
      </p:sp>
      <p:sp>
        <p:nvSpPr>
          <p:cNvPr id="3" name="Text Placeholder 2">
            <a:extLst>
              <a:ext uri="{FF2B5EF4-FFF2-40B4-BE49-F238E27FC236}">
                <a16:creationId xmlns:a16="http://schemas.microsoft.com/office/drawing/2014/main" id="{A50184F8-7D3E-4F39-85DA-53F65AF618F6}"/>
              </a:ext>
            </a:extLst>
          </p:cNvPr>
          <p:cNvSpPr>
            <a:spLocks noGrp="1"/>
          </p:cNvSpPr>
          <p:nvPr>
            <p:ph type="body" idx="1"/>
          </p:nvPr>
        </p:nvSpPr>
        <p:spPr>
          <a:xfrm>
            <a:off x="825017" y="3143250"/>
            <a:ext cx="4205904" cy="616561"/>
          </a:xfrm>
        </p:spPr>
        <p:txBody>
          <a:bodyPr>
            <a:normAutofit/>
          </a:bodyPr>
          <a:lstStyle/>
          <a:p>
            <a:r>
              <a:rPr lang="en-US" dirty="0"/>
              <a:t>Use of holonomic structure with two vertical motors as thrusters.</a:t>
            </a:r>
          </a:p>
        </p:txBody>
      </p:sp>
      <p:sp>
        <p:nvSpPr>
          <p:cNvPr id="5" name="Text Placeholder 4">
            <a:extLst>
              <a:ext uri="{FF2B5EF4-FFF2-40B4-BE49-F238E27FC236}">
                <a16:creationId xmlns:a16="http://schemas.microsoft.com/office/drawing/2014/main" id="{C7BC30F8-1890-4494-869A-DCD11E9F5FF4}"/>
              </a:ext>
            </a:extLst>
          </p:cNvPr>
          <p:cNvSpPr>
            <a:spLocks noGrp="1"/>
          </p:cNvSpPr>
          <p:nvPr>
            <p:ph type="body" idx="14"/>
          </p:nvPr>
        </p:nvSpPr>
        <p:spPr>
          <a:xfrm>
            <a:off x="815720" y="3716949"/>
            <a:ext cx="4215201" cy="2236176"/>
          </a:xfrm>
        </p:spPr>
        <p:txBody>
          <a:bodyPr>
            <a:normAutofit/>
          </a:bodyPr>
          <a:lstStyle/>
          <a:p>
            <a:pPr marL="285750" indent="-285750" algn="just">
              <a:buFont typeface="Arial" panose="020B0604020202020204" pitchFamily="34" charset="0"/>
              <a:buChar char="•"/>
            </a:pPr>
            <a:r>
              <a:rPr lang="en-US" dirty="0"/>
              <a:t>Design as the picture suggests makes the ROV a very flexible robot.</a:t>
            </a:r>
          </a:p>
          <a:p>
            <a:pPr marL="285750" indent="-285750" algn="just">
              <a:buFont typeface="Arial" panose="020B0604020202020204" pitchFamily="34" charset="0"/>
              <a:buChar char="•"/>
            </a:pPr>
            <a:r>
              <a:rPr lang="en-US" dirty="0"/>
              <a:t>Addition of two more vertical thrusters makes the robot a 6-DOF robot (similar to BlueROV2 Heavy Configuration)</a:t>
            </a:r>
          </a:p>
          <a:p>
            <a:pPr marL="285750" indent="-285750" algn="just">
              <a:buFont typeface="Arial" panose="020B0604020202020204" pitchFamily="34" charset="0"/>
              <a:buChar char="•"/>
            </a:pPr>
            <a:r>
              <a:rPr lang="en-US" dirty="0"/>
              <a:t>As the vertical thruster are placed close to the center of mass of the robot, upward and downward movements are possible.</a:t>
            </a:r>
          </a:p>
          <a:p>
            <a:pPr marL="285750" indent="-285750" algn="just">
              <a:buFont typeface="Arial" panose="020B0604020202020204" pitchFamily="34" charset="0"/>
              <a:buChar char="•"/>
            </a:pPr>
            <a:r>
              <a:rPr lang="en-US" dirty="0"/>
              <a:t>Actuators are usually grippers to retrieve objects.</a:t>
            </a:r>
          </a:p>
        </p:txBody>
      </p:sp>
      <p:sp>
        <p:nvSpPr>
          <p:cNvPr id="8" name="Slide Number Placeholder 7">
            <a:extLst>
              <a:ext uri="{FF2B5EF4-FFF2-40B4-BE49-F238E27FC236}">
                <a16:creationId xmlns:a16="http://schemas.microsoft.com/office/drawing/2014/main" id="{FE91C663-2D66-4255-91B4-906F720EB8BA}"/>
              </a:ext>
            </a:extLst>
          </p:cNvPr>
          <p:cNvSpPr>
            <a:spLocks noGrp="1"/>
          </p:cNvSpPr>
          <p:nvPr>
            <p:ph type="sldNum" sz="quarter" idx="12"/>
          </p:nvPr>
        </p:nvSpPr>
        <p:spPr/>
        <p:txBody>
          <a:bodyPr/>
          <a:lstStyle/>
          <a:p>
            <a:fld id="{8D581BC7-E183-40DB-AC97-C19EA4EB8894}" type="slidenum">
              <a:rPr lang="en-US" smtClean="0"/>
              <a:pPr/>
              <a:t>4</a:t>
            </a:fld>
            <a:endParaRPr lang="en-US" dirty="0"/>
          </a:p>
        </p:txBody>
      </p:sp>
      <p:pic>
        <p:nvPicPr>
          <p:cNvPr id="11" name="Picture 10">
            <a:extLst>
              <a:ext uri="{FF2B5EF4-FFF2-40B4-BE49-F238E27FC236}">
                <a16:creationId xmlns:a16="http://schemas.microsoft.com/office/drawing/2014/main" id="{DF59C180-0931-4C6F-8864-0A7436ED28DA}"/>
              </a:ext>
            </a:extLst>
          </p:cNvPr>
          <p:cNvPicPr>
            <a:picLocks noChangeAspect="1"/>
          </p:cNvPicPr>
          <p:nvPr/>
        </p:nvPicPr>
        <p:blipFill>
          <a:blip r:embed="rId2"/>
          <a:stretch>
            <a:fillRect/>
          </a:stretch>
        </p:blipFill>
        <p:spPr>
          <a:xfrm>
            <a:off x="5962650" y="876299"/>
            <a:ext cx="5410200" cy="4871425"/>
          </a:xfrm>
          <a:prstGeom prst="rect">
            <a:avLst/>
          </a:prstGeom>
        </p:spPr>
      </p:pic>
    </p:spTree>
    <p:extLst>
      <p:ext uri="{BB962C8B-B14F-4D97-AF65-F5344CB8AC3E}">
        <p14:creationId xmlns:p14="http://schemas.microsoft.com/office/powerpoint/2010/main" val="13518572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F93F71D-1663-42FA-A91E-FA23F03F0287}"/>
              </a:ext>
            </a:extLst>
          </p:cNvPr>
          <p:cNvSpPr>
            <a:spLocks noGrp="1"/>
          </p:cNvSpPr>
          <p:nvPr>
            <p:ph type="title"/>
          </p:nvPr>
        </p:nvSpPr>
        <p:spPr>
          <a:xfrm>
            <a:off x="6894591" y="847725"/>
            <a:ext cx="4494133" cy="1046731"/>
          </a:xfrm>
        </p:spPr>
        <p:txBody>
          <a:bodyPr>
            <a:normAutofit/>
          </a:bodyPr>
          <a:lstStyle/>
          <a:p>
            <a:r>
              <a:rPr lang="en-US" dirty="0"/>
              <a:t>NAVIGATION SYSTEM</a:t>
            </a:r>
          </a:p>
        </p:txBody>
      </p:sp>
      <p:sp>
        <p:nvSpPr>
          <p:cNvPr id="6" name="Text Placeholder 5">
            <a:extLst>
              <a:ext uri="{FF2B5EF4-FFF2-40B4-BE49-F238E27FC236}">
                <a16:creationId xmlns:a16="http://schemas.microsoft.com/office/drawing/2014/main" id="{F62CA978-7F10-45ED-A5E7-73BCC796D219}"/>
              </a:ext>
            </a:extLst>
          </p:cNvPr>
          <p:cNvSpPr>
            <a:spLocks noGrp="1"/>
          </p:cNvSpPr>
          <p:nvPr>
            <p:ph type="body" idx="1"/>
          </p:nvPr>
        </p:nvSpPr>
        <p:spPr>
          <a:xfrm>
            <a:off x="6894591" y="2243662"/>
            <a:ext cx="4849734" cy="569085"/>
          </a:xfrm>
        </p:spPr>
        <p:txBody>
          <a:bodyPr/>
          <a:lstStyle/>
          <a:p>
            <a:r>
              <a:rPr lang="en-US" dirty="0"/>
              <a:t>Control using umbilical wire, obstacle avoidance, Sonar and other sensors.</a:t>
            </a:r>
          </a:p>
        </p:txBody>
      </p:sp>
      <p:sp>
        <p:nvSpPr>
          <p:cNvPr id="8" name="Text Placeholder 7">
            <a:extLst>
              <a:ext uri="{FF2B5EF4-FFF2-40B4-BE49-F238E27FC236}">
                <a16:creationId xmlns:a16="http://schemas.microsoft.com/office/drawing/2014/main" id="{1C19D996-1EAD-4EC5-92CC-5A60F9A9E91F}"/>
              </a:ext>
            </a:extLst>
          </p:cNvPr>
          <p:cNvSpPr>
            <a:spLocks noGrp="1"/>
          </p:cNvSpPr>
          <p:nvPr>
            <p:ph type="body" idx="14"/>
          </p:nvPr>
        </p:nvSpPr>
        <p:spPr>
          <a:xfrm>
            <a:off x="6894591" y="2868442"/>
            <a:ext cx="4482996" cy="3551407"/>
          </a:xfrm>
        </p:spPr>
        <p:txBody>
          <a:bodyPr>
            <a:normAutofit/>
          </a:bodyPr>
          <a:lstStyle/>
          <a:p>
            <a:pPr algn="just"/>
            <a:r>
              <a:rPr lang="en-US" dirty="0"/>
              <a:t>Umbilical wire is attached from the computer to the control box.</a:t>
            </a:r>
          </a:p>
          <a:p>
            <a:pPr algn="just"/>
            <a:r>
              <a:rPr lang="en-US" dirty="0"/>
              <a:t>In this ROV design Electronic Speed Controllers (ESC) are used to control the thrusters, their speed and rotation. Each DC Motor is connected to its own ESC.</a:t>
            </a:r>
          </a:p>
          <a:p>
            <a:pPr algn="just"/>
            <a:r>
              <a:rPr lang="en-US" dirty="0"/>
              <a:t>A Raspberry Pi V2.1, 8 MP 1080P camera module is installed on the Raspberry Pi to stream HD videos to the surface computer. The image displayed may be used for obstacle avoidance and data acquisition.</a:t>
            </a:r>
          </a:p>
          <a:p>
            <a:pPr algn="just"/>
            <a:r>
              <a:rPr lang="en-US" dirty="0"/>
              <a:t>Ping360 Scanning Sonar can be used to detect objects in radius of 50 meters, using open source software as interface. This is usually used in unclear environments.</a:t>
            </a:r>
          </a:p>
          <a:p>
            <a:pPr algn="just"/>
            <a:r>
              <a:rPr lang="en-US" dirty="0"/>
              <a:t>Gyroscope and accelerometer are use also used.</a:t>
            </a:r>
          </a:p>
        </p:txBody>
      </p:sp>
      <p:sp>
        <p:nvSpPr>
          <p:cNvPr id="4" name="Slide Number Placeholder 3">
            <a:extLst>
              <a:ext uri="{FF2B5EF4-FFF2-40B4-BE49-F238E27FC236}">
                <a16:creationId xmlns:a16="http://schemas.microsoft.com/office/drawing/2014/main" id="{494C7D40-6709-40D4-B0FB-9D6311AF439F}"/>
              </a:ext>
            </a:extLst>
          </p:cNvPr>
          <p:cNvSpPr>
            <a:spLocks noGrp="1"/>
          </p:cNvSpPr>
          <p:nvPr>
            <p:ph type="sldNum" sz="quarter" idx="12"/>
          </p:nvPr>
        </p:nvSpPr>
        <p:spPr/>
        <p:txBody>
          <a:bodyPr/>
          <a:lstStyle/>
          <a:p>
            <a:fld id="{8D581BC7-E183-40DB-AC97-C19EA4EB8894}" type="slidenum">
              <a:rPr lang="en-US" smtClean="0"/>
              <a:pPr/>
              <a:t>5</a:t>
            </a:fld>
            <a:endParaRPr lang="en-US" dirty="0"/>
          </a:p>
        </p:txBody>
      </p:sp>
      <p:pic>
        <p:nvPicPr>
          <p:cNvPr id="3" name="Picture 2">
            <a:extLst>
              <a:ext uri="{FF2B5EF4-FFF2-40B4-BE49-F238E27FC236}">
                <a16:creationId xmlns:a16="http://schemas.microsoft.com/office/drawing/2014/main" id="{23DAE325-A033-4FBF-8549-0E2608BEB93B}"/>
              </a:ext>
            </a:extLst>
          </p:cNvPr>
          <p:cNvPicPr>
            <a:picLocks noChangeAspect="1"/>
          </p:cNvPicPr>
          <p:nvPr/>
        </p:nvPicPr>
        <p:blipFill>
          <a:blip r:embed="rId2"/>
          <a:stretch>
            <a:fillRect/>
          </a:stretch>
        </p:blipFill>
        <p:spPr>
          <a:xfrm>
            <a:off x="1628775" y="223837"/>
            <a:ext cx="4467225" cy="6315075"/>
          </a:xfrm>
          <a:prstGeom prst="rect">
            <a:avLst/>
          </a:prstGeom>
        </p:spPr>
      </p:pic>
    </p:spTree>
    <p:extLst>
      <p:ext uri="{BB962C8B-B14F-4D97-AF65-F5344CB8AC3E}">
        <p14:creationId xmlns:p14="http://schemas.microsoft.com/office/powerpoint/2010/main" val="4246616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65365-4521-4F81-B6BD-11364F3F1A43}"/>
              </a:ext>
            </a:extLst>
          </p:cNvPr>
          <p:cNvSpPr>
            <a:spLocks noGrp="1"/>
          </p:cNvSpPr>
          <p:nvPr>
            <p:ph type="title"/>
          </p:nvPr>
        </p:nvSpPr>
        <p:spPr/>
        <p:txBody>
          <a:bodyPr/>
          <a:lstStyle/>
          <a:p>
            <a:r>
              <a:rPr lang="en-US" dirty="0"/>
              <a:t>PROPULSION OVERVIEW</a:t>
            </a:r>
          </a:p>
        </p:txBody>
      </p:sp>
      <p:sp>
        <p:nvSpPr>
          <p:cNvPr id="6" name="Slide Number Placeholder 5">
            <a:extLst>
              <a:ext uri="{FF2B5EF4-FFF2-40B4-BE49-F238E27FC236}">
                <a16:creationId xmlns:a16="http://schemas.microsoft.com/office/drawing/2014/main" id="{30845F57-2399-46AA-85F3-D790CEA7EE1E}"/>
              </a:ext>
            </a:extLst>
          </p:cNvPr>
          <p:cNvSpPr>
            <a:spLocks noGrp="1"/>
          </p:cNvSpPr>
          <p:nvPr>
            <p:ph type="sldNum" sz="quarter" idx="12"/>
          </p:nvPr>
        </p:nvSpPr>
        <p:spPr/>
        <p:txBody>
          <a:bodyPr/>
          <a:lstStyle/>
          <a:p>
            <a:fld id="{8D581BC7-E183-40DB-AC97-C19EA4EB8894}" type="slidenum">
              <a:rPr lang="en-US" smtClean="0"/>
              <a:t>6</a:t>
            </a:fld>
            <a:endParaRPr lang="en-US" dirty="0"/>
          </a:p>
        </p:txBody>
      </p:sp>
      <p:sp>
        <p:nvSpPr>
          <p:cNvPr id="5" name="Footer Placeholder 4">
            <a:extLst>
              <a:ext uri="{FF2B5EF4-FFF2-40B4-BE49-F238E27FC236}">
                <a16:creationId xmlns:a16="http://schemas.microsoft.com/office/drawing/2014/main" id="{9ECDF3C5-F687-4A1D-AFCF-1BADF8B9E327}"/>
              </a:ext>
            </a:extLst>
          </p:cNvPr>
          <p:cNvSpPr>
            <a:spLocks noGrp="1"/>
          </p:cNvSpPr>
          <p:nvPr>
            <p:ph type="ftr" sz="quarter" idx="11"/>
          </p:nvPr>
        </p:nvSpPr>
        <p:spPr/>
        <p:txBody>
          <a:bodyPr/>
          <a:lstStyle/>
          <a:p>
            <a:r>
              <a:rPr lang="en-US" dirty="0"/>
              <a:t>ADD A FOOTER</a:t>
            </a:r>
          </a:p>
        </p:txBody>
      </p:sp>
      <p:sp>
        <p:nvSpPr>
          <p:cNvPr id="4" name="Date Placeholder 3">
            <a:extLst>
              <a:ext uri="{FF2B5EF4-FFF2-40B4-BE49-F238E27FC236}">
                <a16:creationId xmlns:a16="http://schemas.microsoft.com/office/drawing/2014/main" id="{8BEA012A-C1D5-4E0A-AEFE-277577B1067F}"/>
              </a:ext>
            </a:extLst>
          </p:cNvPr>
          <p:cNvSpPr>
            <a:spLocks noGrp="1"/>
          </p:cNvSpPr>
          <p:nvPr>
            <p:ph type="dt" sz="half" idx="10"/>
          </p:nvPr>
        </p:nvSpPr>
        <p:spPr/>
        <p:txBody>
          <a:bodyPr/>
          <a:lstStyle/>
          <a:p>
            <a:r>
              <a:rPr lang="en-US" dirty="0"/>
              <a:t>MM.DD.20XX</a:t>
            </a:r>
          </a:p>
        </p:txBody>
      </p:sp>
      <p:pic>
        <p:nvPicPr>
          <p:cNvPr id="14" name="Picture 13">
            <a:extLst>
              <a:ext uri="{FF2B5EF4-FFF2-40B4-BE49-F238E27FC236}">
                <a16:creationId xmlns:a16="http://schemas.microsoft.com/office/drawing/2014/main" id="{04D48839-685C-44E8-8568-E2DC0C2A8CDA}"/>
              </a:ext>
            </a:extLst>
          </p:cNvPr>
          <p:cNvPicPr>
            <a:picLocks noChangeAspect="1"/>
          </p:cNvPicPr>
          <p:nvPr/>
        </p:nvPicPr>
        <p:blipFill>
          <a:blip r:embed="rId2"/>
          <a:stretch>
            <a:fillRect/>
          </a:stretch>
        </p:blipFill>
        <p:spPr>
          <a:xfrm>
            <a:off x="4995113" y="8174"/>
            <a:ext cx="7196887" cy="6858000"/>
          </a:xfrm>
          <a:prstGeom prst="rect">
            <a:avLst/>
          </a:prstGeom>
        </p:spPr>
      </p:pic>
    </p:spTree>
    <p:extLst>
      <p:ext uri="{BB962C8B-B14F-4D97-AF65-F5344CB8AC3E}">
        <p14:creationId xmlns:p14="http://schemas.microsoft.com/office/powerpoint/2010/main" val="1709641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B26A0-76B0-4D92-8A3B-F4FB7FCBBD52}"/>
              </a:ext>
            </a:extLst>
          </p:cNvPr>
          <p:cNvSpPr>
            <a:spLocks noGrp="1"/>
          </p:cNvSpPr>
          <p:nvPr>
            <p:ph type="title"/>
          </p:nvPr>
        </p:nvSpPr>
        <p:spPr>
          <a:xfrm>
            <a:off x="815720" y="1733550"/>
            <a:ext cx="5021940" cy="1170029"/>
          </a:xfrm>
        </p:spPr>
        <p:txBody>
          <a:bodyPr>
            <a:normAutofit/>
          </a:bodyPr>
          <a:lstStyle/>
          <a:p>
            <a:r>
              <a:rPr lang="en-US" dirty="0"/>
              <a:t>NEUTRAL BUOYANCY</a:t>
            </a:r>
          </a:p>
        </p:txBody>
      </p:sp>
      <p:sp>
        <p:nvSpPr>
          <p:cNvPr id="3" name="Text Placeholder 2">
            <a:extLst>
              <a:ext uri="{FF2B5EF4-FFF2-40B4-BE49-F238E27FC236}">
                <a16:creationId xmlns:a16="http://schemas.microsoft.com/office/drawing/2014/main" id="{A50184F8-7D3E-4F39-85DA-53F65AF618F6}"/>
              </a:ext>
            </a:extLst>
          </p:cNvPr>
          <p:cNvSpPr>
            <a:spLocks noGrp="1"/>
          </p:cNvSpPr>
          <p:nvPr>
            <p:ph type="body" idx="1"/>
          </p:nvPr>
        </p:nvSpPr>
        <p:spPr>
          <a:xfrm>
            <a:off x="825017" y="3143250"/>
            <a:ext cx="4205904" cy="616561"/>
          </a:xfrm>
        </p:spPr>
        <p:txBody>
          <a:bodyPr>
            <a:normAutofit/>
          </a:bodyPr>
          <a:lstStyle/>
          <a:p>
            <a:r>
              <a:rPr lang="en-US" dirty="0"/>
              <a:t>Neutral buoyancy will ensure the ROV stays in its current position with stability.</a:t>
            </a:r>
          </a:p>
        </p:txBody>
      </p:sp>
      <p:sp>
        <p:nvSpPr>
          <p:cNvPr id="5" name="Text Placeholder 4">
            <a:extLst>
              <a:ext uri="{FF2B5EF4-FFF2-40B4-BE49-F238E27FC236}">
                <a16:creationId xmlns:a16="http://schemas.microsoft.com/office/drawing/2014/main" id="{C7BC30F8-1890-4494-869A-DCD11E9F5FF4}"/>
              </a:ext>
            </a:extLst>
          </p:cNvPr>
          <p:cNvSpPr>
            <a:spLocks noGrp="1"/>
          </p:cNvSpPr>
          <p:nvPr>
            <p:ph type="body" idx="14"/>
          </p:nvPr>
        </p:nvSpPr>
        <p:spPr>
          <a:xfrm>
            <a:off x="815720" y="3745691"/>
            <a:ext cx="4215201" cy="2236176"/>
          </a:xfrm>
        </p:spPr>
        <p:txBody>
          <a:bodyPr>
            <a:normAutofit/>
          </a:bodyPr>
          <a:lstStyle/>
          <a:p>
            <a:pPr marL="285750" indent="-285750" algn="just">
              <a:buFont typeface="Arial" panose="020B0604020202020204" pitchFamily="34" charset="0"/>
              <a:buChar char="•"/>
            </a:pPr>
            <a:r>
              <a:rPr lang="en-US" dirty="0"/>
              <a:t>The system is constructed with a high center of buoyancy and a low center of gravity, to give the camera platform maximum stability about the longitudinal and lateral axis.</a:t>
            </a:r>
          </a:p>
          <a:p>
            <a:pPr marL="285750" indent="-285750" algn="just">
              <a:buFont typeface="Arial" panose="020B0604020202020204" pitchFamily="34" charset="0"/>
              <a:buChar char="•"/>
            </a:pPr>
            <a:r>
              <a:rPr lang="en-US" dirty="0"/>
              <a:t>Adjustable ballast weight system located at the bottom of the ROV frame is used to achieve neutral buoyancy, as the opposite uplift force is achieved by the buoyancy block located on the upper side of the ROV. Placement of weight and foam is collinear.</a:t>
            </a:r>
          </a:p>
        </p:txBody>
      </p:sp>
      <p:sp>
        <p:nvSpPr>
          <p:cNvPr id="8" name="Slide Number Placeholder 7">
            <a:extLst>
              <a:ext uri="{FF2B5EF4-FFF2-40B4-BE49-F238E27FC236}">
                <a16:creationId xmlns:a16="http://schemas.microsoft.com/office/drawing/2014/main" id="{FE91C663-2D66-4255-91B4-906F720EB8BA}"/>
              </a:ext>
            </a:extLst>
          </p:cNvPr>
          <p:cNvSpPr>
            <a:spLocks noGrp="1"/>
          </p:cNvSpPr>
          <p:nvPr>
            <p:ph type="sldNum" sz="quarter" idx="12"/>
          </p:nvPr>
        </p:nvSpPr>
        <p:spPr/>
        <p:txBody>
          <a:bodyPr/>
          <a:lstStyle/>
          <a:p>
            <a:fld id="{8D581BC7-E183-40DB-AC97-C19EA4EB8894}" type="slidenum">
              <a:rPr lang="en-US" smtClean="0"/>
              <a:pPr/>
              <a:t>7</a:t>
            </a:fld>
            <a:endParaRPr lang="en-US" dirty="0"/>
          </a:p>
        </p:txBody>
      </p:sp>
      <p:pic>
        <p:nvPicPr>
          <p:cNvPr id="6" name="Picture 5">
            <a:extLst>
              <a:ext uri="{FF2B5EF4-FFF2-40B4-BE49-F238E27FC236}">
                <a16:creationId xmlns:a16="http://schemas.microsoft.com/office/drawing/2014/main" id="{3D286B80-17B9-4BCA-8B85-2C6D8A2D7851}"/>
              </a:ext>
            </a:extLst>
          </p:cNvPr>
          <p:cNvPicPr>
            <a:picLocks noChangeAspect="1"/>
          </p:cNvPicPr>
          <p:nvPr/>
        </p:nvPicPr>
        <p:blipFill>
          <a:blip r:embed="rId2"/>
          <a:stretch>
            <a:fillRect/>
          </a:stretch>
        </p:blipFill>
        <p:spPr>
          <a:xfrm>
            <a:off x="6010275" y="1590675"/>
            <a:ext cx="5581650" cy="3962400"/>
          </a:xfrm>
          <a:prstGeom prst="rect">
            <a:avLst/>
          </a:prstGeom>
        </p:spPr>
      </p:pic>
    </p:spTree>
    <p:extLst>
      <p:ext uri="{BB962C8B-B14F-4D97-AF65-F5344CB8AC3E}">
        <p14:creationId xmlns:p14="http://schemas.microsoft.com/office/powerpoint/2010/main" val="1697396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Title 66">
            <a:extLst>
              <a:ext uri="{FF2B5EF4-FFF2-40B4-BE49-F238E27FC236}">
                <a16:creationId xmlns:a16="http://schemas.microsoft.com/office/drawing/2014/main" id="{E72CC338-4598-4AF3-B140-D7F632D20BA5}"/>
              </a:ext>
            </a:extLst>
          </p:cNvPr>
          <p:cNvSpPr>
            <a:spLocks noGrp="1"/>
          </p:cNvSpPr>
          <p:nvPr>
            <p:ph type="title"/>
          </p:nvPr>
        </p:nvSpPr>
        <p:spPr>
          <a:xfrm>
            <a:off x="6400317" y="707529"/>
            <a:ext cx="5086833" cy="569086"/>
          </a:xfrm>
        </p:spPr>
        <p:txBody>
          <a:bodyPr>
            <a:normAutofit fontScale="90000"/>
          </a:bodyPr>
          <a:lstStyle/>
          <a:p>
            <a:r>
              <a:rPr lang="en-US" dirty="0"/>
              <a:t>NEUTRAL BUOYANCY</a:t>
            </a:r>
          </a:p>
        </p:txBody>
      </p:sp>
      <p:sp>
        <p:nvSpPr>
          <p:cNvPr id="68" name="Text Placeholder 67">
            <a:extLst>
              <a:ext uri="{FF2B5EF4-FFF2-40B4-BE49-F238E27FC236}">
                <a16:creationId xmlns:a16="http://schemas.microsoft.com/office/drawing/2014/main" id="{1411656D-4971-4CC0-9065-8DA32BB8740B}"/>
              </a:ext>
            </a:extLst>
          </p:cNvPr>
          <p:cNvSpPr>
            <a:spLocks noGrp="1"/>
          </p:cNvSpPr>
          <p:nvPr>
            <p:ph type="body" idx="1"/>
          </p:nvPr>
        </p:nvSpPr>
        <p:spPr>
          <a:xfrm>
            <a:off x="6400317" y="1625821"/>
            <a:ext cx="4473108" cy="1127401"/>
          </a:xfrm>
        </p:spPr>
        <p:txBody>
          <a:bodyPr>
            <a:normAutofit/>
          </a:bodyPr>
          <a:lstStyle/>
          <a:p>
            <a:pPr algn="just"/>
            <a:r>
              <a:rPr lang="en-US" dirty="0"/>
              <a:t>Syntactic foams are designed to provide the highest possible buoyancy and ballistic weight is placed to neutralize the buoyancy.</a:t>
            </a:r>
          </a:p>
        </p:txBody>
      </p:sp>
      <p:sp>
        <p:nvSpPr>
          <p:cNvPr id="16" name="Text Placeholder 15">
            <a:extLst>
              <a:ext uri="{FF2B5EF4-FFF2-40B4-BE49-F238E27FC236}">
                <a16:creationId xmlns:a16="http://schemas.microsoft.com/office/drawing/2014/main" id="{C214C1BB-D845-4DB6-B4FC-B7AD5F5E0C3D}"/>
              </a:ext>
            </a:extLst>
          </p:cNvPr>
          <p:cNvSpPr>
            <a:spLocks noGrp="1"/>
          </p:cNvSpPr>
          <p:nvPr>
            <p:ph type="body" idx="22"/>
          </p:nvPr>
        </p:nvSpPr>
        <p:spPr>
          <a:xfrm>
            <a:off x="936307" y="1087976"/>
            <a:ext cx="1209357" cy="640080"/>
          </a:xfrm>
        </p:spPr>
        <p:txBody>
          <a:bodyPr/>
          <a:lstStyle/>
          <a:p>
            <a:r>
              <a:rPr lang="en-US" dirty="0"/>
              <a:t>Neutral</a:t>
            </a:r>
          </a:p>
          <a:p>
            <a:r>
              <a:rPr lang="en-US" dirty="0"/>
              <a:t>Buoyancy</a:t>
            </a:r>
          </a:p>
        </p:txBody>
      </p:sp>
      <p:pic>
        <p:nvPicPr>
          <p:cNvPr id="12" name="Picture Placeholder 11" descr="Cubes icon">
            <a:extLst>
              <a:ext uri="{FF2B5EF4-FFF2-40B4-BE49-F238E27FC236}">
                <a16:creationId xmlns:a16="http://schemas.microsoft.com/office/drawing/2014/main" id="{92015B7B-96EB-42A1-A654-5DE5377A52C7}"/>
              </a:ext>
            </a:extLst>
          </p:cNvPr>
          <p:cNvPicPr>
            <a:picLocks noGrp="1" noChangeAspect="1"/>
          </p:cNvPicPr>
          <p:nvPr>
            <p:ph type="pic" sz="quarter" idx="2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446" r="1446"/>
          <a:stretch>
            <a:fillRect/>
          </a:stretch>
        </p:blipFill>
        <p:spPr>
          <a:xfrm>
            <a:off x="2194917" y="1069688"/>
            <a:ext cx="640080" cy="658368"/>
          </a:xfrm>
        </p:spPr>
      </p:pic>
      <p:sp>
        <p:nvSpPr>
          <p:cNvPr id="14" name="Text Placeholder 13">
            <a:extLst>
              <a:ext uri="{FF2B5EF4-FFF2-40B4-BE49-F238E27FC236}">
                <a16:creationId xmlns:a16="http://schemas.microsoft.com/office/drawing/2014/main" id="{B9B92F0C-3A1D-438E-B581-C1A63389DAF6}"/>
              </a:ext>
            </a:extLst>
          </p:cNvPr>
          <p:cNvSpPr>
            <a:spLocks noGrp="1"/>
          </p:cNvSpPr>
          <p:nvPr>
            <p:ph type="body" idx="20"/>
          </p:nvPr>
        </p:nvSpPr>
        <p:spPr>
          <a:xfrm>
            <a:off x="3024926" y="1087976"/>
            <a:ext cx="2670048" cy="640080"/>
          </a:xfrm>
        </p:spPr>
        <p:txBody>
          <a:bodyPr>
            <a:normAutofit/>
          </a:bodyPr>
          <a:lstStyle/>
          <a:p>
            <a:r>
              <a:rPr lang="en-US" sz="1600" dirty="0"/>
              <a:t>Buoyant force = weight, the object neither floats or sinks </a:t>
            </a:r>
          </a:p>
        </p:txBody>
      </p:sp>
      <p:sp>
        <p:nvSpPr>
          <p:cNvPr id="19" name="Text Placeholder 18">
            <a:extLst>
              <a:ext uri="{FF2B5EF4-FFF2-40B4-BE49-F238E27FC236}">
                <a16:creationId xmlns:a16="http://schemas.microsoft.com/office/drawing/2014/main" id="{0D9ADD0F-E05E-4B0E-9D9D-545FD755D7AE}"/>
              </a:ext>
            </a:extLst>
          </p:cNvPr>
          <p:cNvSpPr>
            <a:spLocks noGrp="1"/>
          </p:cNvSpPr>
          <p:nvPr>
            <p:ph type="body" idx="25"/>
          </p:nvPr>
        </p:nvSpPr>
        <p:spPr>
          <a:xfrm>
            <a:off x="954619" y="1953776"/>
            <a:ext cx="1209357" cy="640080"/>
          </a:xfrm>
        </p:spPr>
        <p:txBody>
          <a:bodyPr/>
          <a:lstStyle/>
          <a:p>
            <a:r>
              <a:rPr lang="en-US" dirty="0"/>
              <a:t>Ballistic</a:t>
            </a:r>
          </a:p>
          <a:p>
            <a:r>
              <a:rPr lang="en-US" dirty="0"/>
              <a:t>Weight</a:t>
            </a:r>
          </a:p>
        </p:txBody>
      </p:sp>
      <p:pic>
        <p:nvPicPr>
          <p:cNvPr id="21" name="Picture Placeholder 20" descr="Atom icon">
            <a:extLst>
              <a:ext uri="{FF2B5EF4-FFF2-40B4-BE49-F238E27FC236}">
                <a16:creationId xmlns:a16="http://schemas.microsoft.com/office/drawing/2014/main" id="{E6E2A99D-9A76-4170-84C5-E8E895DEA558}"/>
              </a:ext>
            </a:extLst>
          </p:cNvPr>
          <p:cNvPicPr>
            <a:picLocks noGrp="1" noChangeAspect="1"/>
          </p:cNvPicPr>
          <p:nvPr>
            <p:ph type="pic" sz="quarter" idx="24"/>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329" r="1329"/>
          <a:stretch>
            <a:fillRect/>
          </a:stretch>
        </p:blipFill>
        <p:spPr>
          <a:xfrm>
            <a:off x="2213229" y="1935488"/>
            <a:ext cx="640080" cy="658368"/>
          </a:xfrm>
        </p:spPr>
      </p:pic>
      <p:sp>
        <p:nvSpPr>
          <p:cNvPr id="17" name="Text Placeholder 16">
            <a:extLst>
              <a:ext uri="{FF2B5EF4-FFF2-40B4-BE49-F238E27FC236}">
                <a16:creationId xmlns:a16="http://schemas.microsoft.com/office/drawing/2014/main" id="{46EA4E1F-EF09-44AB-9483-363CF418AA99}"/>
              </a:ext>
            </a:extLst>
          </p:cNvPr>
          <p:cNvSpPr>
            <a:spLocks noGrp="1"/>
          </p:cNvSpPr>
          <p:nvPr>
            <p:ph type="body" idx="23"/>
          </p:nvPr>
        </p:nvSpPr>
        <p:spPr>
          <a:xfrm>
            <a:off x="3024926" y="1953776"/>
            <a:ext cx="2670048" cy="640080"/>
          </a:xfrm>
        </p:spPr>
        <p:txBody>
          <a:bodyPr>
            <a:normAutofit/>
          </a:bodyPr>
          <a:lstStyle/>
          <a:p>
            <a:r>
              <a:rPr lang="en-US" sz="1600" dirty="0"/>
              <a:t>This item adds to the weight to neutralize ROV’s buoyancy</a:t>
            </a:r>
          </a:p>
        </p:txBody>
      </p:sp>
      <p:sp>
        <p:nvSpPr>
          <p:cNvPr id="4" name="Slide Number Placeholder 3">
            <a:extLst>
              <a:ext uri="{FF2B5EF4-FFF2-40B4-BE49-F238E27FC236}">
                <a16:creationId xmlns:a16="http://schemas.microsoft.com/office/drawing/2014/main" id="{D3581DBA-A3EE-4E75-90A6-DC25DF9DABFC}"/>
              </a:ext>
            </a:extLst>
          </p:cNvPr>
          <p:cNvSpPr>
            <a:spLocks noGrp="1"/>
          </p:cNvSpPr>
          <p:nvPr>
            <p:ph type="sldNum" sz="quarter" idx="12"/>
          </p:nvPr>
        </p:nvSpPr>
        <p:spPr/>
        <p:txBody>
          <a:bodyPr/>
          <a:lstStyle/>
          <a:p>
            <a:fld id="{8D581BC7-E183-40DB-AC97-C19EA4EB8894}" type="slidenum">
              <a:rPr lang="en-US" smtClean="0"/>
              <a:pPr/>
              <a:t>8</a:t>
            </a:fld>
            <a:endParaRPr lang="en-US" dirty="0"/>
          </a:p>
        </p:txBody>
      </p:sp>
      <p:sp>
        <p:nvSpPr>
          <p:cNvPr id="3" name="Footer Placeholder 2">
            <a:extLst>
              <a:ext uri="{FF2B5EF4-FFF2-40B4-BE49-F238E27FC236}">
                <a16:creationId xmlns:a16="http://schemas.microsoft.com/office/drawing/2014/main" id="{6A109C3A-84E8-4719-8AE7-A66B8CA97997}"/>
              </a:ext>
            </a:extLst>
          </p:cNvPr>
          <p:cNvSpPr>
            <a:spLocks noGrp="1"/>
          </p:cNvSpPr>
          <p:nvPr>
            <p:ph type="ftr" sz="quarter" idx="11"/>
          </p:nvPr>
        </p:nvSpPr>
        <p:spPr/>
        <p:txBody>
          <a:bodyPr/>
          <a:lstStyle/>
          <a:p>
            <a:r>
              <a:rPr lang="en-US" dirty="0"/>
              <a:t>ADD A FOOTER</a:t>
            </a:r>
          </a:p>
        </p:txBody>
      </p:sp>
      <p:pic>
        <p:nvPicPr>
          <p:cNvPr id="34" name="Picture 33">
            <a:extLst>
              <a:ext uri="{FF2B5EF4-FFF2-40B4-BE49-F238E27FC236}">
                <a16:creationId xmlns:a16="http://schemas.microsoft.com/office/drawing/2014/main" id="{F7751FF5-79B8-475D-906E-2056FE8BC32F}"/>
              </a:ext>
            </a:extLst>
          </p:cNvPr>
          <p:cNvPicPr>
            <a:picLocks noChangeAspect="1"/>
          </p:cNvPicPr>
          <p:nvPr/>
        </p:nvPicPr>
        <p:blipFill>
          <a:blip r:embed="rId6"/>
          <a:stretch>
            <a:fillRect/>
          </a:stretch>
        </p:blipFill>
        <p:spPr>
          <a:xfrm>
            <a:off x="1045050" y="2916559"/>
            <a:ext cx="10178100" cy="2802795"/>
          </a:xfrm>
          <a:prstGeom prst="rect">
            <a:avLst/>
          </a:prstGeom>
        </p:spPr>
      </p:pic>
    </p:spTree>
    <p:extLst>
      <p:ext uri="{BB962C8B-B14F-4D97-AF65-F5344CB8AC3E}">
        <p14:creationId xmlns:p14="http://schemas.microsoft.com/office/powerpoint/2010/main" val="4006072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CB059-9E3B-4C24-8E61-717292C2944E}"/>
              </a:ext>
            </a:extLst>
          </p:cNvPr>
          <p:cNvSpPr>
            <a:spLocks noGrp="1"/>
          </p:cNvSpPr>
          <p:nvPr>
            <p:ph type="title"/>
          </p:nvPr>
        </p:nvSpPr>
        <p:spPr>
          <a:xfrm>
            <a:off x="803276" y="1866900"/>
            <a:ext cx="4464049" cy="1028461"/>
          </a:xfrm>
        </p:spPr>
        <p:txBody>
          <a:bodyPr>
            <a:normAutofit fontScale="90000"/>
          </a:bodyPr>
          <a:lstStyle/>
          <a:p>
            <a:r>
              <a:rPr lang="en-US" dirty="0"/>
              <a:t>DATA COLLECTION &amp; TRANSMISSION</a:t>
            </a:r>
          </a:p>
        </p:txBody>
      </p:sp>
      <p:sp>
        <p:nvSpPr>
          <p:cNvPr id="3" name="Text Placeholder 2">
            <a:extLst>
              <a:ext uri="{FF2B5EF4-FFF2-40B4-BE49-F238E27FC236}">
                <a16:creationId xmlns:a16="http://schemas.microsoft.com/office/drawing/2014/main" id="{E66139D5-668D-4A3D-B6B6-F71EC385C8FF}"/>
              </a:ext>
            </a:extLst>
          </p:cNvPr>
          <p:cNvSpPr>
            <a:spLocks noGrp="1"/>
          </p:cNvSpPr>
          <p:nvPr>
            <p:ph type="body" idx="1"/>
          </p:nvPr>
        </p:nvSpPr>
        <p:spPr>
          <a:xfrm>
            <a:off x="824160" y="3100238"/>
            <a:ext cx="4443165" cy="569085"/>
          </a:xfrm>
        </p:spPr>
        <p:txBody>
          <a:bodyPr/>
          <a:lstStyle/>
          <a:p>
            <a:r>
              <a:rPr lang="en-US" dirty="0"/>
              <a:t>Multiple sensors are used to detect the parameters needed.</a:t>
            </a:r>
          </a:p>
          <a:p>
            <a:endParaRPr lang="en-US" dirty="0"/>
          </a:p>
        </p:txBody>
      </p:sp>
      <p:sp>
        <p:nvSpPr>
          <p:cNvPr id="8" name="Text Placeholder 7">
            <a:extLst>
              <a:ext uri="{FF2B5EF4-FFF2-40B4-BE49-F238E27FC236}">
                <a16:creationId xmlns:a16="http://schemas.microsoft.com/office/drawing/2014/main" id="{EEA947F5-DD66-4D26-BA34-D1D8F7CE9010}"/>
              </a:ext>
            </a:extLst>
          </p:cNvPr>
          <p:cNvSpPr>
            <a:spLocks noGrp="1"/>
          </p:cNvSpPr>
          <p:nvPr>
            <p:ph type="body" idx="14"/>
          </p:nvPr>
        </p:nvSpPr>
        <p:spPr>
          <a:xfrm>
            <a:off x="815720" y="3669323"/>
            <a:ext cx="4853962" cy="2009371"/>
          </a:xfrm>
        </p:spPr>
        <p:txBody>
          <a:bodyPr>
            <a:noAutofit/>
          </a:bodyPr>
          <a:lstStyle/>
          <a:p>
            <a:pPr algn="just"/>
            <a:r>
              <a:rPr lang="en-US" dirty="0"/>
              <a:t>Accelerometers are used to detect the position of the ROV. </a:t>
            </a:r>
          </a:p>
          <a:p>
            <a:pPr algn="just"/>
            <a:r>
              <a:rPr lang="en-US" dirty="0"/>
              <a:t>Magnetometer is to identify measurements of magnetic field for compassing.</a:t>
            </a:r>
          </a:p>
          <a:p>
            <a:pPr algn="just"/>
            <a:r>
              <a:rPr lang="en-US" dirty="0"/>
              <a:t>Temperature and pressure sensors can also be used for data.</a:t>
            </a:r>
          </a:p>
          <a:p>
            <a:pPr algn="just"/>
            <a:r>
              <a:rPr lang="en-US" dirty="0"/>
              <a:t>HD Camera is used to view and explore the ocean.</a:t>
            </a:r>
          </a:p>
          <a:p>
            <a:pPr algn="just"/>
            <a:r>
              <a:rPr lang="en-US" dirty="0"/>
              <a:t>Lidar and sonar sensors can also be used to draw the map of the ocean, bathymetric Lidar systems use a green wavelength of 532nm to penetrate the water column for measuring the seafloor.</a:t>
            </a:r>
          </a:p>
        </p:txBody>
      </p:sp>
      <p:sp>
        <p:nvSpPr>
          <p:cNvPr id="6" name="Slide Number Placeholder 5">
            <a:extLst>
              <a:ext uri="{FF2B5EF4-FFF2-40B4-BE49-F238E27FC236}">
                <a16:creationId xmlns:a16="http://schemas.microsoft.com/office/drawing/2014/main" id="{2B9E0CB5-2F64-4439-AFE9-1BB3ACE6FA9D}"/>
              </a:ext>
            </a:extLst>
          </p:cNvPr>
          <p:cNvSpPr>
            <a:spLocks noGrp="1"/>
          </p:cNvSpPr>
          <p:nvPr>
            <p:ph type="sldNum" sz="quarter" idx="12"/>
          </p:nvPr>
        </p:nvSpPr>
        <p:spPr/>
        <p:txBody>
          <a:bodyPr/>
          <a:lstStyle/>
          <a:p>
            <a:fld id="{8D581BC7-E183-40DB-AC97-C19EA4EB8894}" type="slidenum">
              <a:rPr lang="en-US" smtClean="0"/>
              <a:t>9</a:t>
            </a:fld>
            <a:endParaRPr lang="en-US" dirty="0"/>
          </a:p>
        </p:txBody>
      </p:sp>
      <p:pic>
        <p:nvPicPr>
          <p:cNvPr id="14" name="Picture Placeholder 13">
            <a:extLst>
              <a:ext uri="{FF2B5EF4-FFF2-40B4-BE49-F238E27FC236}">
                <a16:creationId xmlns:a16="http://schemas.microsoft.com/office/drawing/2014/main" id="{B40E6503-53CA-45A4-BAD0-8468D7F91661}"/>
              </a:ext>
            </a:extLst>
          </p:cNvPr>
          <p:cNvPicPr>
            <a:picLocks noGrp="1" noChangeAspect="1"/>
          </p:cNvPicPr>
          <p:nvPr>
            <p:ph type="pic" sz="quarter" idx="15"/>
          </p:nvPr>
        </p:nvPicPr>
        <p:blipFill>
          <a:blip r:embed="rId2"/>
          <a:srcRect t="1489" b="1489"/>
          <a:stretch>
            <a:fillRect/>
          </a:stretch>
        </p:blipFill>
        <p:spPr>
          <a:prstGeom prst="rect">
            <a:avLst/>
          </a:prstGeom>
        </p:spPr>
      </p:pic>
    </p:spTree>
    <p:extLst>
      <p:ext uri="{BB962C8B-B14F-4D97-AF65-F5344CB8AC3E}">
        <p14:creationId xmlns:p14="http://schemas.microsoft.com/office/powerpoint/2010/main" val="3766803063"/>
      </p:ext>
    </p:extLst>
  </p:cSld>
  <p:clrMapOvr>
    <a:masterClrMapping/>
  </p:clrMapOvr>
</p:sld>
</file>

<file path=ppt/theme/theme1.xml><?xml version="1.0" encoding="utf-8"?>
<a:theme xmlns:a="http://schemas.openxmlformats.org/drawingml/2006/main" name="Office Theme">
  <a:themeElements>
    <a:clrScheme name="Custom 12">
      <a:dk1>
        <a:srgbClr val="00BBBB"/>
      </a:dk1>
      <a:lt1>
        <a:srgbClr val="000000"/>
      </a:lt1>
      <a:dk2>
        <a:srgbClr val="999999"/>
      </a:dk2>
      <a:lt2>
        <a:srgbClr val="FFFFFF"/>
      </a:lt2>
      <a:accent1>
        <a:srgbClr val="004448"/>
      </a:accent1>
      <a:accent2>
        <a:srgbClr val="482845"/>
      </a:accent2>
      <a:accent3>
        <a:srgbClr val="7A0000"/>
      </a:accent3>
      <a:accent4>
        <a:srgbClr val="969959"/>
      </a:accent4>
      <a:accent5>
        <a:srgbClr val="225B5F"/>
      </a:accent5>
      <a:accent6>
        <a:srgbClr val="3D8C41"/>
      </a:accent6>
      <a:hlink>
        <a:srgbClr val="7F7F7F"/>
      </a:hlink>
      <a:folHlink>
        <a:srgbClr val="7F7F7F"/>
      </a:folHlink>
    </a:clrScheme>
    <a:fontScheme name="Custom 13">
      <a:majorFont>
        <a:latin typeface="Gill Sans MT"/>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a:solidFill>
            <a:schemeClr val="tx2"/>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56488565_Futuristic pitch deck_AAS_v4" id="{81C854B4-8588-4171-B50E-9B042741D072}" vid="{97BC3161-E59E-4E12-8009-4336211748C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1743C61-8CA7-48FF-B2A3-6055DA854CF6}">
  <ds:schemaRefs>
    <ds:schemaRef ds:uri="http://schemas.microsoft.com/sharepoint/v3/contenttype/forms"/>
  </ds:schemaRefs>
</ds:datastoreItem>
</file>

<file path=customXml/itemProps2.xml><?xml version="1.0" encoding="utf-8"?>
<ds:datastoreItem xmlns:ds="http://schemas.openxmlformats.org/officeDocument/2006/customXml" ds:itemID="{D726A944-A9F4-4295-9B5E-C397EB1318B9}">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472965D8-9C19-4E48-8421-5D6B21FC440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Futuristic pitch deck</Template>
  <TotalTime>395</TotalTime>
  <Words>1019</Words>
  <Application>Microsoft Office PowerPoint</Application>
  <PresentationFormat>Widescreen</PresentationFormat>
  <Paragraphs>96</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Courier New</vt:lpstr>
      <vt:lpstr>Gill Sans MT</vt:lpstr>
      <vt:lpstr>Segoe UI</vt:lpstr>
      <vt:lpstr>Segoe UI Light</vt:lpstr>
      <vt:lpstr>Office Theme</vt:lpstr>
      <vt:lpstr>REMOTELY OPERATED VEHICLE (ROV)</vt:lpstr>
      <vt:lpstr>HISTORY</vt:lpstr>
      <vt:lpstr>PHYSICAL DESIGN</vt:lpstr>
      <vt:lpstr>PROPULSION &amp; ACTUATORS</vt:lpstr>
      <vt:lpstr>NAVIGATION SYSTEM</vt:lpstr>
      <vt:lpstr>PROPULSION OVERVIEW</vt:lpstr>
      <vt:lpstr>NEUTRAL BUOYANCY</vt:lpstr>
      <vt:lpstr>NEUTRAL BUOYANCY</vt:lpstr>
      <vt:lpstr>DATA COLLECTION &amp; TRANSMISSION</vt:lpstr>
      <vt:lpstr>POWER MANAGEMENT</vt:lpstr>
      <vt:lpstr>REAL LIFE APPLICATIONS</vt:lpstr>
      <vt:lpstr>HARDWARE ITEMS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REMOTELY OPERATED VEHICLE (ROV)</dc:title>
  <dc:creator>Roslan Abu Mansur</dc:creator>
  <cp:lastModifiedBy>Roslan Abu Mansur</cp:lastModifiedBy>
  <cp:revision>39</cp:revision>
  <dcterms:created xsi:type="dcterms:W3CDTF">2021-03-30T17:08:01Z</dcterms:created>
  <dcterms:modified xsi:type="dcterms:W3CDTF">2021-03-31T07:07:19Z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